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2" r:id="rId5"/>
    <p:sldMasterId id="2147483673" r:id="rId6"/>
    <p:sldMasterId id="2147483698" r:id="rId7"/>
    <p:sldMasterId id="2147483685" r:id="rId8"/>
  </p:sldMasterIdLst>
  <p:notesMasterIdLst>
    <p:notesMasterId r:id="rId18"/>
  </p:notesMasterIdLst>
  <p:handoutMasterIdLst>
    <p:handoutMasterId r:id="rId19"/>
  </p:handoutMasterIdLst>
  <p:sldIdLst>
    <p:sldId id="257" r:id="rId9"/>
    <p:sldId id="275" r:id="rId10"/>
    <p:sldId id="272" r:id="rId11"/>
    <p:sldId id="273" r:id="rId12"/>
    <p:sldId id="274" r:id="rId13"/>
    <p:sldId id="276" r:id="rId14"/>
    <p:sldId id="277" r:id="rId15"/>
    <p:sldId id="278" r:id="rId16"/>
    <p:sldId id="279" r:id="rId17"/>
  </p:sldIdLst>
  <p:sldSz cx="18288000" cy="10287000"/>
  <p:notesSz cx="6858000" cy="9144000"/>
  <p:embeddedFontLst>
    <p:embeddedFont>
      <p:font typeface="Nunito" pitchFamily="2" charset="0"/>
      <p:regular r:id="rId20"/>
      <p:bold r:id="rId21"/>
      <p:italic r:id="rId22"/>
      <p:boldItalic r:id="rId23"/>
    </p:embeddedFont>
    <p:embeddedFont>
      <p:font typeface="Poppins Bold" panose="020B0604020202020204" charset="0"/>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D97C"/>
    <a:srgbClr val="005947"/>
    <a:srgbClr val="000000"/>
    <a:srgbClr val="FEC844"/>
    <a:srgbClr val="1CAB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0B0E8B-94A5-49B4-9F6E-AA6DD2709606}" v="1" dt="2025-08-29T18:01:07.465"/>
    <p1510:client id="{670B08B7-4826-49BB-B8A9-C95875DB4E79}" v="12" dt="2025-08-29T17:10:57.2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7" d="100"/>
          <a:sy n="37" d="100"/>
        </p:scale>
        <p:origin x="348"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font" Target="fonts/font5.fntdata"/><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handoutMaster" Target="handoutMasters/handoutMaster1.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a Modlin" userId="e41f84ed-5ce8-4d13-95ee-6d43c3aafdb2" providerId="ADAL" clId="{510B0E8B-94A5-49B4-9F6E-AA6DD2709606}"/>
    <pc:docChg chg="modSld">
      <pc:chgData name="Clara Modlin" userId="e41f84ed-5ce8-4d13-95ee-6d43c3aafdb2" providerId="ADAL" clId="{510B0E8B-94A5-49B4-9F6E-AA6DD2709606}" dt="2025-08-29T18:01:52.432" v="8" actId="20577"/>
      <pc:docMkLst>
        <pc:docMk/>
      </pc:docMkLst>
      <pc:sldChg chg="modSp mod">
        <pc:chgData name="Clara Modlin" userId="e41f84ed-5ce8-4d13-95ee-6d43c3aafdb2" providerId="ADAL" clId="{510B0E8B-94A5-49B4-9F6E-AA6DD2709606}" dt="2025-08-29T18:01:45.335" v="7" actId="2710"/>
        <pc:sldMkLst>
          <pc:docMk/>
          <pc:sldMk cId="1123759441" sldId="272"/>
        </pc:sldMkLst>
        <pc:spChg chg="mod">
          <ac:chgData name="Clara Modlin" userId="e41f84ed-5ce8-4d13-95ee-6d43c3aafdb2" providerId="ADAL" clId="{510B0E8B-94A5-49B4-9F6E-AA6DD2709606}" dt="2025-08-29T18:01:45.335" v="7" actId="2710"/>
          <ac:spMkLst>
            <pc:docMk/>
            <pc:sldMk cId="1123759441" sldId="272"/>
            <ac:spMk id="3" creationId="{930D0507-F1B0-F2A8-AD4C-D12968B986C9}"/>
          </ac:spMkLst>
        </pc:spChg>
      </pc:sldChg>
      <pc:sldChg chg="modSp">
        <pc:chgData name="Clara Modlin" userId="e41f84ed-5ce8-4d13-95ee-6d43c3aafdb2" providerId="ADAL" clId="{510B0E8B-94A5-49B4-9F6E-AA6DD2709606}" dt="2025-08-29T18:01:07.465" v="6"/>
        <pc:sldMkLst>
          <pc:docMk/>
          <pc:sldMk cId="393283639" sldId="274"/>
        </pc:sldMkLst>
        <pc:spChg chg="mod">
          <ac:chgData name="Clara Modlin" userId="e41f84ed-5ce8-4d13-95ee-6d43c3aafdb2" providerId="ADAL" clId="{510B0E8B-94A5-49B4-9F6E-AA6DD2709606}" dt="2025-08-29T18:01:07.465" v="6"/>
          <ac:spMkLst>
            <pc:docMk/>
            <pc:sldMk cId="393283639" sldId="274"/>
            <ac:spMk id="5" creationId="{641A5967-8ECF-87BD-69D2-8FDA1D0E7D0B}"/>
          </ac:spMkLst>
        </pc:spChg>
      </pc:sldChg>
      <pc:sldChg chg="modSp">
        <pc:chgData name="Clara Modlin" userId="e41f84ed-5ce8-4d13-95ee-6d43c3aafdb2" providerId="ADAL" clId="{510B0E8B-94A5-49B4-9F6E-AA6DD2709606}" dt="2025-08-29T18:01:07.465" v="6"/>
        <pc:sldMkLst>
          <pc:docMk/>
          <pc:sldMk cId="2430111616" sldId="275"/>
        </pc:sldMkLst>
        <pc:spChg chg="mod">
          <ac:chgData name="Clara Modlin" userId="e41f84ed-5ce8-4d13-95ee-6d43c3aafdb2" providerId="ADAL" clId="{510B0E8B-94A5-49B4-9F6E-AA6DD2709606}" dt="2025-08-29T18:01:07.465" v="6"/>
          <ac:spMkLst>
            <pc:docMk/>
            <pc:sldMk cId="2430111616" sldId="275"/>
            <ac:spMk id="3" creationId="{83626926-33C2-FC5D-2FD4-6AD7F8B4800B}"/>
          </ac:spMkLst>
        </pc:spChg>
      </pc:sldChg>
      <pc:sldChg chg="modSp">
        <pc:chgData name="Clara Modlin" userId="e41f84ed-5ce8-4d13-95ee-6d43c3aafdb2" providerId="ADAL" clId="{510B0E8B-94A5-49B4-9F6E-AA6DD2709606}" dt="2025-08-29T18:01:07.465" v="6"/>
        <pc:sldMkLst>
          <pc:docMk/>
          <pc:sldMk cId="502130874" sldId="276"/>
        </pc:sldMkLst>
        <pc:spChg chg="mod">
          <ac:chgData name="Clara Modlin" userId="e41f84ed-5ce8-4d13-95ee-6d43c3aafdb2" providerId="ADAL" clId="{510B0E8B-94A5-49B4-9F6E-AA6DD2709606}" dt="2025-08-29T18:01:07.465" v="6"/>
          <ac:spMkLst>
            <pc:docMk/>
            <pc:sldMk cId="502130874" sldId="276"/>
            <ac:spMk id="3" creationId="{07E81E72-6B09-3D0C-6E6D-7B3E8AF85934}"/>
          </ac:spMkLst>
        </pc:spChg>
      </pc:sldChg>
      <pc:sldChg chg="modSp mod">
        <pc:chgData name="Clara Modlin" userId="e41f84ed-5ce8-4d13-95ee-6d43c3aafdb2" providerId="ADAL" clId="{510B0E8B-94A5-49B4-9F6E-AA6DD2709606}" dt="2025-08-29T18:01:52.432" v="8" actId="20577"/>
        <pc:sldMkLst>
          <pc:docMk/>
          <pc:sldMk cId="2108599979" sldId="277"/>
        </pc:sldMkLst>
        <pc:spChg chg="mod">
          <ac:chgData name="Clara Modlin" userId="e41f84ed-5ce8-4d13-95ee-6d43c3aafdb2" providerId="ADAL" clId="{510B0E8B-94A5-49B4-9F6E-AA6DD2709606}" dt="2025-08-29T18:01:52.432" v="8" actId="20577"/>
          <ac:spMkLst>
            <pc:docMk/>
            <pc:sldMk cId="2108599979" sldId="277"/>
            <ac:spMk id="2" creationId="{D33A2925-D917-6F86-C471-E7F39C8029CF}"/>
          </ac:spMkLst>
        </pc:spChg>
        <pc:spChg chg="mod">
          <ac:chgData name="Clara Modlin" userId="e41f84ed-5ce8-4d13-95ee-6d43c3aafdb2" providerId="ADAL" clId="{510B0E8B-94A5-49B4-9F6E-AA6DD2709606}" dt="2025-08-29T18:01:07.465" v="6"/>
          <ac:spMkLst>
            <pc:docMk/>
            <pc:sldMk cId="2108599979" sldId="277"/>
            <ac:spMk id="3" creationId="{C29DE9A8-C081-1F40-937C-F0FD4932940A}"/>
          </ac:spMkLst>
        </pc:spChg>
      </pc:sldChg>
      <pc:sldChg chg="modSp mod">
        <pc:chgData name="Clara Modlin" userId="e41f84ed-5ce8-4d13-95ee-6d43c3aafdb2" providerId="ADAL" clId="{510B0E8B-94A5-49B4-9F6E-AA6DD2709606}" dt="2025-08-29T18:01:07.465" v="6"/>
        <pc:sldMkLst>
          <pc:docMk/>
          <pc:sldMk cId="169892001" sldId="278"/>
        </pc:sldMkLst>
        <pc:spChg chg="mod">
          <ac:chgData name="Clara Modlin" userId="e41f84ed-5ce8-4d13-95ee-6d43c3aafdb2" providerId="ADAL" clId="{510B0E8B-94A5-49B4-9F6E-AA6DD2709606}" dt="2025-08-29T18:01:07.465" v="6"/>
          <ac:spMkLst>
            <pc:docMk/>
            <pc:sldMk cId="169892001" sldId="278"/>
            <ac:spMk id="3" creationId="{EF39F50C-9409-5088-FCA7-008E22C1388A}"/>
          </ac:spMkLst>
        </pc:spChg>
      </pc:sldChg>
      <pc:sldChg chg="modSp">
        <pc:chgData name="Clara Modlin" userId="e41f84ed-5ce8-4d13-95ee-6d43c3aafdb2" providerId="ADAL" clId="{510B0E8B-94A5-49B4-9F6E-AA6DD2709606}" dt="2025-08-29T18:01:07.465" v="6"/>
        <pc:sldMkLst>
          <pc:docMk/>
          <pc:sldMk cId="962620130" sldId="279"/>
        </pc:sldMkLst>
        <pc:spChg chg="mod">
          <ac:chgData name="Clara Modlin" userId="e41f84ed-5ce8-4d13-95ee-6d43c3aafdb2" providerId="ADAL" clId="{510B0E8B-94A5-49B4-9F6E-AA6DD2709606}" dt="2025-08-29T18:01:07.465" v="6"/>
          <ac:spMkLst>
            <pc:docMk/>
            <pc:sldMk cId="962620130" sldId="279"/>
            <ac:spMk id="3" creationId="{9E5D45C1-8C93-7849-0814-92D89B7418A3}"/>
          </ac:spMkLst>
        </pc:spChg>
      </pc:sldChg>
    </pc:docChg>
  </pc:docChgLst>
  <pc:docChgLst>
    <pc:chgData name="Lauren Jasinski" userId="d6807cd0-200f-450a-b50e-b192565b409d" providerId="ADAL" clId="{670B08B7-4826-49BB-B8A9-C95875DB4E79}"/>
    <pc:docChg chg="undo custSel addSld delSld modSld sldOrd">
      <pc:chgData name="Lauren Jasinski" userId="d6807cd0-200f-450a-b50e-b192565b409d" providerId="ADAL" clId="{670B08B7-4826-49BB-B8A9-C95875DB4E79}" dt="2025-08-29T17:19:55.672" v="2696" actId="2085"/>
      <pc:docMkLst>
        <pc:docMk/>
      </pc:docMkLst>
      <pc:sldChg chg="addSp delSp modSp mod">
        <pc:chgData name="Lauren Jasinski" userId="d6807cd0-200f-450a-b50e-b192565b409d" providerId="ADAL" clId="{670B08B7-4826-49BB-B8A9-C95875DB4E79}" dt="2025-08-29T16:33:59.497" v="81" actId="14100"/>
        <pc:sldMkLst>
          <pc:docMk/>
          <pc:sldMk cId="0" sldId="257"/>
        </pc:sldMkLst>
        <pc:spChg chg="mod">
          <ac:chgData name="Lauren Jasinski" userId="d6807cd0-200f-450a-b50e-b192565b409d" providerId="ADAL" clId="{670B08B7-4826-49BB-B8A9-C95875DB4E79}" dt="2025-08-29T16:33:59.497" v="81" actId="14100"/>
          <ac:spMkLst>
            <pc:docMk/>
            <pc:sldMk cId="0" sldId="257"/>
            <ac:spMk id="2" creationId="{EB4506DE-2193-2407-7168-23BA21CA8E93}"/>
          </ac:spMkLst>
        </pc:spChg>
        <pc:spChg chg="del">
          <ac:chgData name="Lauren Jasinski" userId="d6807cd0-200f-450a-b50e-b192565b409d" providerId="ADAL" clId="{670B08B7-4826-49BB-B8A9-C95875DB4E79}" dt="2025-08-29T16:33:31.712" v="2" actId="478"/>
          <ac:spMkLst>
            <pc:docMk/>
            <pc:sldMk cId="0" sldId="257"/>
            <ac:spMk id="4" creationId="{5A03723F-95CE-637C-84B8-99D3AAA55C05}"/>
          </ac:spMkLst>
        </pc:spChg>
        <pc:spChg chg="del">
          <ac:chgData name="Lauren Jasinski" userId="d6807cd0-200f-450a-b50e-b192565b409d" providerId="ADAL" clId="{670B08B7-4826-49BB-B8A9-C95875DB4E79}" dt="2025-08-29T16:33:28.657" v="1" actId="478"/>
          <ac:spMkLst>
            <pc:docMk/>
            <pc:sldMk cId="0" sldId="257"/>
            <ac:spMk id="5" creationId="{FD08D39F-CDDF-CD93-3B3D-F8C32902DE9D}"/>
          </ac:spMkLst>
        </pc:spChg>
        <pc:spChg chg="add del mod">
          <ac:chgData name="Lauren Jasinski" userId="d6807cd0-200f-450a-b50e-b192565b409d" providerId="ADAL" clId="{670B08B7-4826-49BB-B8A9-C95875DB4E79}" dt="2025-08-29T16:33:40.165" v="4" actId="478"/>
          <ac:spMkLst>
            <pc:docMk/>
            <pc:sldMk cId="0" sldId="257"/>
            <ac:spMk id="7" creationId="{1214B8A0-D010-1CC0-EDBF-1B2FACAC5BA1}"/>
          </ac:spMkLst>
        </pc:spChg>
        <pc:spChg chg="add del mod">
          <ac:chgData name="Lauren Jasinski" userId="d6807cd0-200f-450a-b50e-b192565b409d" providerId="ADAL" clId="{670B08B7-4826-49BB-B8A9-C95875DB4E79}" dt="2025-08-29T16:33:37.158" v="3" actId="478"/>
          <ac:spMkLst>
            <pc:docMk/>
            <pc:sldMk cId="0" sldId="257"/>
            <ac:spMk id="9" creationId="{536AC9CA-64B8-1D61-B5D0-C11EA6605410}"/>
          </ac:spMkLst>
        </pc:spChg>
        <pc:picChg chg="del">
          <ac:chgData name="Lauren Jasinski" userId="d6807cd0-200f-450a-b50e-b192565b409d" providerId="ADAL" clId="{670B08B7-4826-49BB-B8A9-C95875DB4E79}" dt="2025-08-29T16:33:20.181" v="0" actId="478"/>
          <ac:picMkLst>
            <pc:docMk/>
            <pc:sldMk cId="0" sldId="257"/>
            <ac:picMk id="6" creationId="{67F98FDF-8E68-6219-42DE-3870FD64858E}"/>
          </ac:picMkLst>
        </pc:picChg>
      </pc:sldChg>
      <pc:sldChg chg="del">
        <pc:chgData name="Lauren Jasinski" userId="d6807cd0-200f-450a-b50e-b192565b409d" providerId="ADAL" clId="{670B08B7-4826-49BB-B8A9-C95875DB4E79}" dt="2025-08-29T16:34:22.511" v="83" actId="2696"/>
        <pc:sldMkLst>
          <pc:docMk/>
          <pc:sldMk cId="0" sldId="258"/>
        </pc:sldMkLst>
      </pc:sldChg>
      <pc:sldChg chg="del">
        <pc:chgData name="Lauren Jasinski" userId="d6807cd0-200f-450a-b50e-b192565b409d" providerId="ADAL" clId="{670B08B7-4826-49BB-B8A9-C95875DB4E79}" dt="2025-08-29T16:34:22.511" v="83" actId="2696"/>
        <pc:sldMkLst>
          <pc:docMk/>
          <pc:sldMk cId="3448555975" sldId="261"/>
        </pc:sldMkLst>
      </pc:sldChg>
      <pc:sldChg chg="del">
        <pc:chgData name="Lauren Jasinski" userId="d6807cd0-200f-450a-b50e-b192565b409d" providerId="ADAL" clId="{670B08B7-4826-49BB-B8A9-C95875DB4E79}" dt="2025-08-29T16:34:22.511" v="83" actId="2696"/>
        <pc:sldMkLst>
          <pc:docMk/>
          <pc:sldMk cId="719085486" sldId="264"/>
        </pc:sldMkLst>
      </pc:sldChg>
      <pc:sldChg chg="del">
        <pc:chgData name="Lauren Jasinski" userId="d6807cd0-200f-450a-b50e-b192565b409d" providerId="ADAL" clId="{670B08B7-4826-49BB-B8A9-C95875DB4E79}" dt="2025-08-29T16:34:22.511" v="83" actId="2696"/>
        <pc:sldMkLst>
          <pc:docMk/>
          <pc:sldMk cId="2932407035" sldId="265"/>
        </pc:sldMkLst>
      </pc:sldChg>
      <pc:sldChg chg="del">
        <pc:chgData name="Lauren Jasinski" userId="d6807cd0-200f-450a-b50e-b192565b409d" providerId="ADAL" clId="{670B08B7-4826-49BB-B8A9-C95875DB4E79}" dt="2025-08-29T16:36:53.829" v="220" actId="2696"/>
        <pc:sldMkLst>
          <pc:docMk/>
          <pc:sldMk cId="1008574888" sldId="266"/>
        </pc:sldMkLst>
      </pc:sldChg>
      <pc:sldChg chg="del">
        <pc:chgData name="Lauren Jasinski" userId="d6807cd0-200f-450a-b50e-b192565b409d" providerId="ADAL" clId="{670B08B7-4826-49BB-B8A9-C95875DB4E79}" dt="2025-08-29T16:34:22.511" v="83" actId="2696"/>
        <pc:sldMkLst>
          <pc:docMk/>
          <pc:sldMk cId="2614173444" sldId="267"/>
        </pc:sldMkLst>
      </pc:sldChg>
      <pc:sldChg chg="del">
        <pc:chgData name="Lauren Jasinski" userId="d6807cd0-200f-450a-b50e-b192565b409d" providerId="ADAL" clId="{670B08B7-4826-49BB-B8A9-C95875DB4E79}" dt="2025-08-29T16:34:22.511" v="83" actId="2696"/>
        <pc:sldMkLst>
          <pc:docMk/>
          <pc:sldMk cId="2487343022" sldId="268"/>
        </pc:sldMkLst>
      </pc:sldChg>
      <pc:sldChg chg="del">
        <pc:chgData name="Lauren Jasinski" userId="d6807cd0-200f-450a-b50e-b192565b409d" providerId="ADAL" clId="{670B08B7-4826-49BB-B8A9-C95875DB4E79}" dt="2025-08-29T16:34:22.511" v="83" actId="2696"/>
        <pc:sldMkLst>
          <pc:docMk/>
          <pc:sldMk cId="583111818" sldId="269"/>
        </pc:sldMkLst>
      </pc:sldChg>
      <pc:sldChg chg="del">
        <pc:chgData name="Lauren Jasinski" userId="d6807cd0-200f-450a-b50e-b192565b409d" providerId="ADAL" clId="{670B08B7-4826-49BB-B8A9-C95875DB4E79}" dt="2025-08-29T16:34:22.511" v="83" actId="2696"/>
        <pc:sldMkLst>
          <pc:docMk/>
          <pc:sldMk cId="2219678940" sldId="270"/>
        </pc:sldMkLst>
      </pc:sldChg>
      <pc:sldChg chg="del">
        <pc:chgData name="Lauren Jasinski" userId="d6807cd0-200f-450a-b50e-b192565b409d" providerId="ADAL" clId="{670B08B7-4826-49BB-B8A9-C95875DB4E79}" dt="2025-08-29T16:34:22.511" v="83" actId="2696"/>
        <pc:sldMkLst>
          <pc:docMk/>
          <pc:sldMk cId="1166857746" sldId="271"/>
        </pc:sldMkLst>
      </pc:sldChg>
      <pc:sldChg chg="modSp mod">
        <pc:chgData name="Lauren Jasinski" userId="d6807cd0-200f-450a-b50e-b192565b409d" providerId="ADAL" clId="{670B08B7-4826-49BB-B8A9-C95875DB4E79}" dt="2025-08-29T16:56:35.064" v="1297" actId="1076"/>
        <pc:sldMkLst>
          <pc:docMk/>
          <pc:sldMk cId="1123759441" sldId="272"/>
        </pc:sldMkLst>
        <pc:spChg chg="mod">
          <ac:chgData name="Lauren Jasinski" userId="d6807cd0-200f-450a-b50e-b192565b409d" providerId="ADAL" clId="{670B08B7-4826-49BB-B8A9-C95875DB4E79}" dt="2025-08-29T16:55:49.521" v="1289" actId="1076"/>
          <ac:spMkLst>
            <pc:docMk/>
            <pc:sldMk cId="1123759441" sldId="272"/>
            <ac:spMk id="2" creationId="{E6EEF04C-FE62-C5AD-52AD-E55772BEACAE}"/>
          </ac:spMkLst>
        </pc:spChg>
        <pc:spChg chg="mod">
          <ac:chgData name="Lauren Jasinski" userId="d6807cd0-200f-450a-b50e-b192565b409d" providerId="ADAL" clId="{670B08B7-4826-49BB-B8A9-C95875DB4E79}" dt="2025-08-29T16:56:35.064" v="1297" actId="1076"/>
          <ac:spMkLst>
            <pc:docMk/>
            <pc:sldMk cId="1123759441" sldId="272"/>
            <ac:spMk id="3" creationId="{930D0507-F1B0-F2A8-AD4C-D12968B986C9}"/>
          </ac:spMkLst>
        </pc:spChg>
      </pc:sldChg>
      <pc:sldChg chg="addSp delSp modSp mod">
        <pc:chgData name="Lauren Jasinski" userId="d6807cd0-200f-450a-b50e-b192565b409d" providerId="ADAL" clId="{670B08B7-4826-49BB-B8A9-C95875DB4E79}" dt="2025-08-29T16:57:02.655" v="1303" actId="1076"/>
        <pc:sldMkLst>
          <pc:docMk/>
          <pc:sldMk cId="1625912209" sldId="273"/>
        </pc:sldMkLst>
        <pc:spChg chg="mod">
          <ac:chgData name="Lauren Jasinski" userId="d6807cd0-200f-450a-b50e-b192565b409d" providerId="ADAL" clId="{670B08B7-4826-49BB-B8A9-C95875DB4E79}" dt="2025-08-29T16:56:42.682" v="1298" actId="255"/>
          <ac:spMkLst>
            <pc:docMk/>
            <pc:sldMk cId="1625912209" sldId="273"/>
            <ac:spMk id="2" creationId="{D544A934-965B-D523-F4A5-86653E087006}"/>
          </ac:spMkLst>
        </pc:spChg>
        <pc:spChg chg="mod">
          <ac:chgData name="Lauren Jasinski" userId="d6807cd0-200f-450a-b50e-b192565b409d" providerId="ADAL" clId="{670B08B7-4826-49BB-B8A9-C95875DB4E79}" dt="2025-08-29T16:57:00.022" v="1302" actId="1076"/>
          <ac:spMkLst>
            <pc:docMk/>
            <pc:sldMk cId="1625912209" sldId="273"/>
            <ac:spMk id="3" creationId="{811FDE4F-DF8B-7A5B-86D1-8A73D4B8929F}"/>
          </ac:spMkLst>
        </pc:spChg>
        <pc:spChg chg="del">
          <ac:chgData name="Lauren Jasinski" userId="d6807cd0-200f-450a-b50e-b192565b409d" providerId="ADAL" clId="{670B08B7-4826-49BB-B8A9-C95875DB4E79}" dt="2025-08-29T16:35:48.583" v="156" actId="478"/>
          <ac:spMkLst>
            <pc:docMk/>
            <pc:sldMk cId="1625912209" sldId="273"/>
            <ac:spMk id="4" creationId="{2A6D7003-4811-B365-B9EC-582EE382DEDC}"/>
          </ac:spMkLst>
        </pc:spChg>
        <pc:picChg chg="add mod">
          <ac:chgData name="Lauren Jasinski" userId="d6807cd0-200f-450a-b50e-b192565b409d" providerId="ADAL" clId="{670B08B7-4826-49BB-B8A9-C95875DB4E79}" dt="2025-08-29T16:57:02.655" v="1303" actId="1076"/>
          <ac:picMkLst>
            <pc:docMk/>
            <pc:sldMk cId="1625912209" sldId="273"/>
            <ac:picMk id="5" creationId="{F34DC7D3-B288-299F-7DC3-60A7161FB907}"/>
          </ac:picMkLst>
        </pc:picChg>
      </pc:sldChg>
      <pc:sldChg chg="addSp delSp modSp mod">
        <pc:chgData name="Lauren Jasinski" userId="d6807cd0-200f-450a-b50e-b192565b409d" providerId="ADAL" clId="{670B08B7-4826-49BB-B8A9-C95875DB4E79}" dt="2025-08-29T17:19:55.672" v="2696" actId="2085"/>
        <pc:sldMkLst>
          <pc:docMk/>
          <pc:sldMk cId="393283639" sldId="274"/>
        </pc:sldMkLst>
        <pc:spChg chg="mod">
          <ac:chgData name="Lauren Jasinski" userId="d6807cd0-200f-450a-b50e-b192565b409d" providerId="ADAL" clId="{670B08B7-4826-49BB-B8A9-C95875DB4E79}" dt="2025-08-29T17:14:43.385" v="2290" actId="14100"/>
          <ac:spMkLst>
            <pc:docMk/>
            <pc:sldMk cId="393283639" sldId="274"/>
            <ac:spMk id="2" creationId="{18A2B34E-3ECC-63BD-94E5-FF6243324169}"/>
          </ac:spMkLst>
        </pc:spChg>
        <pc:spChg chg="mod">
          <ac:chgData name="Lauren Jasinski" userId="d6807cd0-200f-450a-b50e-b192565b409d" providerId="ADAL" clId="{670B08B7-4826-49BB-B8A9-C95875DB4E79}" dt="2025-08-29T17:14:56.152" v="2293" actId="1076"/>
          <ac:spMkLst>
            <pc:docMk/>
            <pc:sldMk cId="393283639" sldId="274"/>
            <ac:spMk id="3" creationId="{700EC3C7-4C58-A611-326F-71E8AAB2ED8B}"/>
          </ac:spMkLst>
        </pc:spChg>
        <pc:spChg chg="del">
          <ac:chgData name="Lauren Jasinski" userId="d6807cd0-200f-450a-b50e-b192565b409d" providerId="ADAL" clId="{670B08B7-4826-49BB-B8A9-C95875DB4E79}" dt="2025-08-29T17:14:06.534" v="2283" actId="478"/>
          <ac:spMkLst>
            <pc:docMk/>
            <pc:sldMk cId="393283639" sldId="274"/>
            <ac:spMk id="4" creationId="{2ECE232D-1F51-862F-0F66-B6A08F6BD371}"/>
          </ac:spMkLst>
        </pc:spChg>
        <pc:spChg chg="add mod">
          <ac:chgData name="Lauren Jasinski" userId="d6807cd0-200f-450a-b50e-b192565b409d" providerId="ADAL" clId="{670B08B7-4826-49BB-B8A9-C95875DB4E79}" dt="2025-08-29T17:19:55.672" v="2696" actId="2085"/>
          <ac:spMkLst>
            <pc:docMk/>
            <pc:sldMk cId="393283639" sldId="274"/>
            <ac:spMk id="5" creationId="{641A5967-8ECF-87BD-69D2-8FDA1D0E7D0B}"/>
          </ac:spMkLst>
        </pc:spChg>
      </pc:sldChg>
      <pc:sldChg chg="addSp delSp modSp mod ord modAnim">
        <pc:chgData name="Lauren Jasinski" userId="d6807cd0-200f-450a-b50e-b192565b409d" providerId="ADAL" clId="{670B08B7-4826-49BB-B8A9-C95875DB4E79}" dt="2025-08-29T17:07:21.557" v="1747" actId="113"/>
        <pc:sldMkLst>
          <pc:docMk/>
          <pc:sldMk cId="2430111616" sldId="275"/>
        </pc:sldMkLst>
        <pc:spChg chg="mod">
          <ac:chgData name="Lauren Jasinski" userId="d6807cd0-200f-450a-b50e-b192565b409d" providerId="ADAL" clId="{670B08B7-4826-49BB-B8A9-C95875DB4E79}" dt="2025-08-29T16:54:24.070" v="1274" actId="255"/>
          <ac:spMkLst>
            <pc:docMk/>
            <pc:sldMk cId="2430111616" sldId="275"/>
            <ac:spMk id="2" creationId="{E2F3F8B5-FA98-A215-55EF-90A510D5DFB5}"/>
          </ac:spMkLst>
        </pc:spChg>
        <pc:spChg chg="mod">
          <ac:chgData name="Lauren Jasinski" userId="d6807cd0-200f-450a-b50e-b192565b409d" providerId="ADAL" clId="{670B08B7-4826-49BB-B8A9-C95875DB4E79}" dt="2025-08-29T17:07:21.557" v="1747" actId="113"/>
          <ac:spMkLst>
            <pc:docMk/>
            <pc:sldMk cId="2430111616" sldId="275"/>
            <ac:spMk id="3" creationId="{83626926-33C2-FC5D-2FD4-6AD7F8B4800B}"/>
          </ac:spMkLst>
        </pc:spChg>
        <pc:spChg chg="del">
          <ac:chgData name="Lauren Jasinski" userId="d6807cd0-200f-450a-b50e-b192565b409d" providerId="ADAL" clId="{670B08B7-4826-49BB-B8A9-C95875DB4E79}" dt="2025-08-29T16:46:02.619" v="1260" actId="478"/>
          <ac:spMkLst>
            <pc:docMk/>
            <pc:sldMk cId="2430111616" sldId="275"/>
            <ac:spMk id="4" creationId="{CA3F9DD5-D66D-D43A-2985-98CF793D46A2}"/>
          </ac:spMkLst>
        </pc:spChg>
        <pc:picChg chg="add mod ord modCrop">
          <ac:chgData name="Lauren Jasinski" userId="d6807cd0-200f-450a-b50e-b192565b409d" providerId="ADAL" clId="{670B08B7-4826-49BB-B8A9-C95875DB4E79}" dt="2025-08-29T17:07:00.110" v="1741" actId="1076"/>
          <ac:picMkLst>
            <pc:docMk/>
            <pc:sldMk cId="2430111616" sldId="275"/>
            <ac:picMk id="6" creationId="{5E3BF9F6-CC3B-77EB-8946-8BC4D48723A2}"/>
          </ac:picMkLst>
        </pc:picChg>
        <pc:picChg chg="add mod">
          <ac:chgData name="Lauren Jasinski" userId="d6807cd0-200f-450a-b50e-b192565b409d" providerId="ADAL" clId="{670B08B7-4826-49BB-B8A9-C95875DB4E79}" dt="2025-08-29T17:06:50.156" v="1739" actId="1076"/>
          <ac:picMkLst>
            <pc:docMk/>
            <pc:sldMk cId="2430111616" sldId="275"/>
            <ac:picMk id="7" creationId="{3FAF1B48-E2CA-A0BE-D2B1-D27BCD045D29}"/>
          </ac:picMkLst>
        </pc:picChg>
      </pc:sldChg>
      <pc:sldChg chg="addSp delSp modSp new mod modAnim">
        <pc:chgData name="Lauren Jasinski" userId="d6807cd0-200f-450a-b50e-b192565b409d" providerId="ADAL" clId="{670B08B7-4826-49BB-B8A9-C95875DB4E79}" dt="2025-08-29T17:09:31.152" v="1779" actId="20577"/>
        <pc:sldMkLst>
          <pc:docMk/>
          <pc:sldMk cId="502130874" sldId="276"/>
        </pc:sldMkLst>
        <pc:spChg chg="mod">
          <ac:chgData name="Lauren Jasinski" userId="d6807cd0-200f-450a-b50e-b192565b409d" providerId="ADAL" clId="{670B08B7-4826-49BB-B8A9-C95875DB4E79}" dt="2025-08-29T16:57:11.434" v="1304" actId="255"/>
          <ac:spMkLst>
            <pc:docMk/>
            <pc:sldMk cId="502130874" sldId="276"/>
            <ac:spMk id="2" creationId="{635156C0-56C6-A4CE-70BC-5509A23DC505}"/>
          </ac:spMkLst>
        </pc:spChg>
        <pc:spChg chg="mod">
          <ac:chgData name="Lauren Jasinski" userId="d6807cd0-200f-450a-b50e-b192565b409d" providerId="ADAL" clId="{670B08B7-4826-49BB-B8A9-C95875DB4E79}" dt="2025-08-29T17:09:31.152" v="1779" actId="20577"/>
          <ac:spMkLst>
            <pc:docMk/>
            <pc:sldMk cId="502130874" sldId="276"/>
            <ac:spMk id="3" creationId="{07E81E72-6B09-3D0C-6E6D-7B3E8AF85934}"/>
          </ac:spMkLst>
        </pc:spChg>
        <pc:spChg chg="del">
          <ac:chgData name="Lauren Jasinski" userId="d6807cd0-200f-450a-b50e-b192565b409d" providerId="ADAL" clId="{670B08B7-4826-49BB-B8A9-C95875DB4E79}" dt="2025-08-29T16:42:57.518" v="622" actId="478"/>
          <ac:spMkLst>
            <pc:docMk/>
            <pc:sldMk cId="502130874" sldId="276"/>
            <ac:spMk id="4" creationId="{9958E6E6-CE75-E88E-47FF-F566B9C79EDD}"/>
          </ac:spMkLst>
        </pc:spChg>
        <pc:picChg chg="add mod">
          <ac:chgData name="Lauren Jasinski" userId="d6807cd0-200f-450a-b50e-b192565b409d" providerId="ADAL" clId="{670B08B7-4826-49BB-B8A9-C95875DB4E79}" dt="2025-08-29T17:00:41.043" v="1543" actId="1440"/>
          <ac:picMkLst>
            <pc:docMk/>
            <pc:sldMk cId="502130874" sldId="276"/>
            <ac:picMk id="5" creationId="{80D59E67-F1AF-9217-0A99-B14C41A741CA}"/>
          </ac:picMkLst>
        </pc:picChg>
        <pc:picChg chg="add mod">
          <ac:chgData name="Lauren Jasinski" userId="d6807cd0-200f-450a-b50e-b192565b409d" providerId="ADAL" clId="{670B08B7-4826-49BB-B8A9-C95875DB4E79}" dt="2025-08-29T17:00:36.760" v="1542" actId="1440"/>
          <ac:picMkLst>
            <pc:docMk/>
            <pc:sldMk cId="502130874" sldId="276"/>
            <ac:picMk id="6" creationId="{561D2670-A686-B1CD-0036-8EA680EAA227}"/>
          </ac:picMkLst>
        </pc:picChg>
        <pc:picChg chg="add mod">
          <ac:chgData name="Lauren Jasinski" userId="d6807cd0-200f-450a-b50e-b192565b409d" providerId="ADAL" clId="{670B08B7-4826-49BB-B8A9-C95875DB4E79}" dt="2025-08-29T17:00:44.975" v="1544" actId="1440"/>
          <ac:picMkLst>
            <pc:docMk/>
            <pc:sldMk cId="502130874" sldId="276"/>
            <ac:picMk id="7" creationId="{61FA5C84-874C-EA3F-3D90-92A2832111C8}"/>
          </ac:picMkLst>
        </pc:picChg>
        <pc:picChg chg="add mod">
          <ac:chgData name="Lauren Jasinski" userId="d6807cd0-200f-450a-b50e-b192565b409d" providerId="ADAL" clId="{670B08B7-4826-49BB-B8A9-C95875DB4E79}" dt="2025-08-29T17:09:24.732" v="1752" actId="1076"/>
          <ac:picMkLst>
            <pc:docMk/>
            <pc:sldMk cId="502130874" sldId="276"/>
            <ac:picMk id="8" creationId="{B8BE5DA8-06DD-B351-C381-F0197C67670C}"/>
          </ac:picMkLst>
        </pc:picChg>
      </pc:sldChg>
      <pc:sldChg chg="del">
        <pc:chgData name="Lauren Jasinski" userId="d6807cd0-200f-450a-b50e-b192565b409d" providerId="ADAL" clId="{670B08B7-4826-49BB-B8A9-C95875DB4E79}" dt="2025-08-29T16:34:09.239" v="82" actId="2696"/>
        <pc:sldMkLst>
          <pc:docMk/>
          <pc:sldMk cId="888603956" sldId="276"/>
        </pc:sldMkLst>
      </pc:sldChg>
      <pc:sldChg chg="addSp delSp modSp new mod modAnim">
        <pc:chgData name="Lauren Jasinski" userId="d6807cd0-200f-450a-b50e-b192565b409d" providerId="ADAL" clId="{670B08B7-4826-49BB-B8A9-C95875DB4E79}" dt="2025-08-29T17:10:32.313" v="1782" actId="1076"/>
        <pc:sldMkLst>
          <pc:docMk/>
          <pc:sldMk cId="2108599979" sldId="277"/>
        </pc:sldMkLst>
        <pc:spChg chg="mod">
          <ac:chgData name="Lauren Jasinski" userId="d6807cd0-200f-450a-b50e-b192565b409d" providerId="ADAL" clId="{670B08B7-4826-49BB-B8A9-C95875DB4E79}" dt="2025-08-29T17:00:53.301" v="1545" actId="255"/>
          <ac:spMkLst>
            <pc:docMk/>
            <pc:sldMk cId="2108599979" sldId="277"/>
            <ac:spMk id="2" creationId="{D33A2925-D917-6F86-C471-E7F39C8029CF}"/>
          </ac:spMkLst>
        </pc:spChg>
        <pc:spChg chg="mod">
          <ac:chgData name="Lauren Jasinski" userId="d6807cd0-200f-450a-b50e-b192565b409d" providerId="ADAL" clId="{670B08B7-4826-49BB-B8A9-C95875DB4E79}" dt="2025-08-29T17:01:10.215" v="1549" actId="1076"/>
          <ac:spMkLst>
            <pc:docMk/>
            <pc:sldMk cId="2108599979" sldId="277"/>
            <ac:spMk id="3" creationId="{C29DE9A8-C081-1F40-937C-F0FD4932940A}"/>
          </ac:spMkLst>
        </pc:spChg>
        <pc:spChg chg="del">
          <ac:chgData name="Lauren Jasinski" userId="d6807cd0-200f-450a-b50e-b192565b409d" providerId="ADAL" clId="{670B08B7-4826-49BB-B8A9-C95875DB4E79}" dt="2025-08-29T17:00:55.622" v="1546" actId="478"/>
          <ac:spMkLst>
            <pc:docMk/>
            <pc:sldMk cId="2108599979" sldId="277"/>
            <ac:spMk id="4" creationId="{98F62F8D-15C7-F881-4FEC-91DE1EF8E96E}"/>
          </ac:spMkLst>
        </pc:spChg>
        <pc:picChg chg="add mod">
          <ac:chgData name="Lauren Jasinski" userId="d6807cd0-200f-450a-b50e-b192565b409d" providerId="ADAL" clId="{670B08B7-4826-49BB-B8A9-C95875DB4E79}" dt="2025-08-29T17:10:32.313" v="1782" actId="1076"/>
          <ac:picMkLst>
            <pc:docMk/>
            <pc:sldMk cId="2108599979" sldId="277"/>
            <ac:picMk id="5" creationId="{77EF1031-8E7B-A187-DD39-20DEA030A18A}"/>
          </ac:picMkLst>
        </pc:picChg>
      </pc:sldChg>
      <pc:sldChg chg="addSp delSp modSp new mod">
        <pc:chgData name="Lauren Jasinski" userId="d6807cd0-200f-450a-b50e-b192565b409d" providerId="ADAL" clId="{670B08B7-4826-49BB-B8A9-C95875DB4E79}" dt="2025-08-29T17:11:18.018" v="1790" actId="207"/>
        <pc:sldMkLst>
          <pc:docMk/>
          <pc:sldMk cId="169892001" sldId="278"/>
        </pc:sldMkLst>
        <pc:spChg chg="mod">
          <ac:chgData name="Lauren Jasinski" userId="d6807cd0-200f-450a-b50e-b192565b409d" providerId="ADAL" clId="{670B08B7-4826-49BB-B8A9-C95875DB4E79}" dt="2025-08-29T17:01:16.127" v="1550" actId="255"/>
          <ac:spMkLst>
            <pc:docMk/>
            <pc:sldMk cId="169892001" sldId="278"/>
            <ac:spMk id="2" creationId="{3C02FD16-587A-0A68-E03C-959903EB1A62}"/>
          </ac:spMkLst>
        </pc:spChg>
        <pc:spChg chg="mod">
          <ac:chgData name="Lauren Jasinski" userId="d6807cd0-200f-450a-b50e-b192565b409d" providerId="ADAL" clId="{670B08B7-4826-49BB-B8A9-C95875DB4E79}" dt="2025-08-29T17:11:09.693" v="1788" actId="1076"/>
          <ac:spMkLst>
            <pc:docMk/>
            <pc:sldMk cId="169892001" sldId="278"/>
            <ac:spMk id="3" creationId="{EF39F50C-9409-5088-FCA7-008E22C1388A}"/>
          </ac:spMkLst>
        </pc:spChg>
        <pc:spChg chg="del">
          <ac:chgData name="Lauren Jasinski" userId="d6807cd0-200f-450a-b50e-b192565b409d" providerId="ADAL" clId="{670B08B7-4826-49BB-B8A9-C95875DB4E79}" dt="2025-08-29T16:45:19.595" v="1233" actId="478"/>
          <ac:spMkLst>
            <pc:docMk/>
            <pc:sldMk cId="169892001" sldId="278"/>
            <ac:spMk id="4" creationId="{9DB04D70-040A-F5F2-F9FE-52A52810EEE7}"/>
          </ac:spMkLst>
        </pc:spChg>
        <pc:picChg chg="add mod">
          <ac:chgData name="Lauren Jasinski" userId="d6807cd0-200f-450a-b50e-b192565b409d" providerId="ADAL" clId="{670B08B7-4826-49BB-B8A9-C95875DB4E79}" dt="2025-08-29T17:11:18.018" v="1790" actId="207"/>
          <ac:picMkLst>
            <pc:docMk/>
            <pc:sldMk cId="169892001" sldId="278"/>
            <ac:picMk id="6" creationId="{9959A098-1030-FB8B-E044-3C659BECE8D9}"/>
          </ac:picMkLst>
        </pc:picChg>
      </pc:sldChg>
      <pc:sldChg chg="delSp modSp new mod">
        <pc:chgData name="Lauren Jasinski" userId="d6807cd0-200f-450a-b50e-b192565b409d" providerId="ADAL" clId="{670B08B7-4826-49BB-B8A9-C95875DB4E79}" dt="2025-08-29T17:05:45.216" v="1736" actId="1076"/>
        <pc:sldMkLst>
          <pc:docMk/>
          <pc:sldMk cId="962620130" sldId="279"/>
        </pc:sldMkLst>
        <pc:spChg chg="mod">
          <ac:chgData name="Lauren Jasinski" userId="d6807cd0-200f-450a-b50e-b192565b409d" providerId="ADAL" clId="{670B08B7-4826-49BB-B8A9-C95875DB4E79}" dt="2025-08-29T17:04:14.131" v="1670" actId="255"/>
          <ac:spMkLst>
            <pc:docMk/>
            <pc:sldMk cId="962620130" sldId="279"/>
            <ac:spMk id="2" creationId="{43C7093B-DB29-C5BB-4BB4-B6263A12A6B1}"/>
          </ac:spMkLst>
        </pc:spChg>
        <pc:spChg chg="mod">
          <ac:chgData name="Lauren Jasinski" userId="d6807cd0-200f-450a-b50e-b192565b409d" providerId="ADAL" clId="{670B08B7-4826-49BB-B8A9-C95875DB4E79}" dt="2025-08-29T17:05:45.216" v="1736" actId="1076"/>
          <ac:spMkLst>
            <pc:docMk/>
            <pc:sldMk cId="962620130" sldId="279"/>
            <ac:spMk id="3" creationId="{9E5D45C1-8C93-7849-0814-92D89B7418A3}"/>
          </ac:spMkLst>
        </pc:spChg>
        <pc:spChg chg="del">
          <ac:chgData name="Lauren Jasinski" userId="d6807cd0-200f-450a-b50e-b192565b409d" providerId="ADAL" clId="{670B08B7-4826-49BB-B8A9-C95875DB4E79}" dt="2025-08-29T16:45:55.736" v="1259" actId="478"/>
          <ac:spMkLst>
            <pc:docMk/>
            <pc:sldMk cId="962620130" sldId="279"/>
            <ac:spMk id="4" creationId="{3403B83D-96B4-3818-E8EB-BCD1884DEAF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65F021-3B58-AD76-B0DD-9549BA6D11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7BB347B-46FF-F4E2-7EEC-1A702C99F95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D387EE-CAE2-414B-95EC-25B6B7B5CD5E}" type="datetimeFigureOut">
              <a:rPr lang="en-US" smtClean="0"/>
              <a:t>8/29/2025</a:t>
            </a:fld>
            <a:endParaRPr lang="en-US"/>
          </a:p>
        </p:txBody>
      </p:sp>
      <p:sp>
        <p:nvSpPr>
          <p:cNvPr id="4" name="Footer Placeholder 3">
            <a:extLst>
              <a:ext uri="{FF2B5EF4-FFF2-40B4-BE49-F238E27FC236}">
                <a16:creationId xmlns:a16="http://schemas.microsoft.com/office/drawing/2014/main" id="{92DD4E42-E982-A30A-93DE-BF32122AA44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F329716-DB36-F367-C566-33EB8D830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5098D5-A2F4-410E-B283-73BB06928760}" type="slidenum">
              <a:rPr lang="en-US" smtClean="0"/>
              <a:t>‹#›</a:t>
            </a:fld>
            <a:endParaRPr lang="en-US"/>
          </a:p>
        </p:txBody>
      </p:sp>
    </p:spTree>
    <p:extLst>
      <p:ext uri="{BB962C8B-B14F-4D97-AF65-F5344CB8AC3E}">
        <p14:creationId xmlns:p14="http://schemas.microsoft.com/office/powerpoint/2010/main" val="29092747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29.08.2025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101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76350" y="2400300"/>
            <a:ext cx="7772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4895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85875"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2"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3" name="Content Placeholder 6">
            <a:extLst>
              <a:ext uri="{FF2B5EF4-FFF2-40B4-BE49-F238E27FC236}">
                <a16:creationId xmlns:a16="http://schemas.microsoft.com/office/drawing/2014/main" id="{5F9F0A09-533F-8693-5D60-CF9BA1A42145}"/>
              </a:ext>
            </a:extLst>
          </p:cNvPr>
          <p:cNvSpPr>
            <a:spLocks noGrp="1"/>
          </p:cNvSpPr>
          <p:nvPr>
            <p:ph sz="quarter" idx="12"/>
          </p:nvPr>
        </p:nvSpPr>
        <p:spPr>
          <a:xfrm>
            <a:off x="1285875" y="3314700"/>
            <a:ext cx="7772400" cy="6245352"/>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4" name="Content Placeholder 6">
            <a:extLst>
              <a:ext uri="{FF2B5EF4-FFF2-40B4-BE49-F238E27FC236}">
                <a16:creationId xmlns:a16="http://schemas.microsoft.com/office/drawing/2014/main" id="{763B9E36-2B6B-530C-ECA1-7445334A9010}"/>
              </a:ext>
            </a:extLst>
          </p:cNvPr>
          <p:cNvSpPr>
            <a:spLocks noGrp="1"/>
          </p:cNvSpPr>
          <p:nvPr>
            <p:ph sz="quarter" idx="13"/>
          </p:nvPr>
        </p:nvSpPr>
        <p:spPr>
          <a:xfrm>
            <a:off x="9296400" y="3314700"/>
            <a:ext cx="7772400" cy="6245352"/>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Tree>
    <p:extLst>
      <p:ext uri="{BB962C8B-B14F-4D97-AF65-F5344CB8AC3E}">
        <p14:creationId xmlns:p14="http://schemas.microsoft.com/office/powerpoint/2010/main" val="3132904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Comparison">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6"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85875"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8" name="Content Placeholder 6">
            <a:extLst>
              <a:ext uri="{FF2B5EF4-FFF2-40B4-BE49-F238E27FC236}">
                <a16:creationId xmlns:a16="http://schemas.microsoft.com/office/drawing/2014/main" id="{06639A4C-BD56-4EEA-58F4-DE0F6320F80E}"/>
              </a:ext>
            </a:extLst>
          </p:cNvPr>
          <p:cNvSpPr>
            <a:spLocks noGrp="1"/>
          </p:cNvSpPr>
          <p:nvPr>
            <p:ph sz="quarter" idx="11"/>
          </p:nvPr>
        </p:nvSpPr>
        <p:spPr>
          <a:xfrm>
            <a:off x="9296400" y="24003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9" name="Content Placeholder 6">
            <a:extLst>
              <a:ext uri="{FF2B5EF4-FFF2-40B4-BE49-F238E27FC236}">
                <a16:creationId xmlns:a16="http://schemas.microsoft.com/office/drawing/2014/main" id="{5F9F0A09-533F-8693-5D60-CF9BA1A42145}"/>
              </a:ext>
            </a:extLst>
          </p:cNvPr>
          <p:cNvSpPr>
            <a:spLocks noGrp="1"/>
          </p:cNvSpPr>
          <p:nvPr>
            <p:ph sz="quarter" idx="12"/>
          </p:nvPr>
        </p:nvSpPr>
        <p:spPr>
          <a:xfrm>
            <a:off x="1285875" y="33147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0" name="Content Placeholder 6">
            <a:extLst>
              <a:ext uri="{FF2B5EF4-FFF2-40B4-BE49-F238E27FC236}">
                <a16:creationId xmlns:a16="http://schemas.microsoft.com/office/drawing/2014/main" id="{763B9E36-2B6B-530C-ECA1-7445334A9010}"/>
              </a:ext>
            </a:extLst>
          </p:cNvPr>
          <p:cNvSpPr>
            <a:spLocks noGrp="1"/>
          </p:cNvSpPr>
          <p:nvPr>
            <p:ph sz="quarter" idx="13"/>
          </p:nvPr>
        </p:nvSpPr>
        <p:spPr>
          <a:xfrm>
            <a:off x="9296400" y="33147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5" name="Content Placeholder 6">
            <a:extLst>
              <a:ext uri="{FF2B5EF4-FFF2-40B4-BE49-F238E27FC236}">
                <a16:creationId xmlns:a16="http://schemas.microsoft.com/office/drawing/2014/main" id="{7349D2F5-65A1-3D1C-F16E-E6150DC50DC0}"/>
              </a:ext>
            </a:extLst>
          </p:cNvPr>
          <p:cNvSpPr>
            <a:spLocks noGrp="1"/>
          </p:cNvSpPr>
          <p:nvPr>
            <p:ph sz="quarter" idx="14"/>
          </p:nvPr>
        </p:nvSpPr>
        <p:spPr>
          <a:xfrm>
            <a:off x="1295400" y="61341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6" name="Content Placeholder 6">
            <a:extLst>
              <a:ext uri="{FF2B5EF4-FFF2-40B4-BE49-F238E27FC236}">
                <a16:creationId xmlns:a16="http://schemas.microsoft.com/office/drawing/2014/main" id="{C3943D3F-A86D-0F40-E9DB-DE8735283882}"/>
              </a:ext>
            </a:extLst>
          </p:cNvPr>
          <p:cNvSpPr>
            <a:spLocks noGrp="1"/>
          </p:cNvSpPr>
          <p:nvPr>
            <p:ph sz="quarter" idx="15"/>
          </p:nvPr>
        </p:nvSpPr>
        <p:spPr>
          <a:xfrm>
            <a:off x="9305925" y="6134100"/>
            <a:ext cx="7772400" cy="914400"/>
          </a:xfrm>
          <a:prstGeom prst="rect">
            <a:avLst/>
          </a:prstGeom>
        </p:spPr>
        <p:txBody>
          <a:bodyPr anchor="ctr" anchorCtr="1">
            <a:normAutofit/>
          </a:bodyPr>
          <a:lstStyle>
            <a:lvl1pPr marL="0" indent="0">
              <a:buNone/>
              <a:defRPr sz="3200" b="1">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7" name="Content Placeholder 6">
            <a:extLst>
              <a:ext uri="{FF2B5EF4-FFF2-40B4-BE49-F238E27FC236}">
                <a16:creationId xmlns:a16="http://schemas.microsoft.com/office/drawing/2014/main" id="{4BA550AB-B7BE-A93D-14BE-8A5A40E5712E}"/>
              </a:ext>
            </a:extLst>
          </p:cNvPr>
          <p:cNvSpPr>
            <a:spLocks noGrp="1"/>
          </p:cNvSpPr>
          <p:nvPr>
            <p:ph sz="quarter" idx="16"/>
          </p:nvPr>
        </p:nvSpPr>
        <p:spPr>
          <a:xfrm>
            <a:off x="1295400" y="70485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
        <p:nvSpPr>
          <p:cNvPr id="18" name="Content Placeholder 6">
            <a:extLst>
              <a:ext uri="{FF2B5EF4-FFF2-40B4-BE49-F238E27FC236}">
                <a16:creationId xmlns:a16="http://schemas.microsoft.com/office/drawing/2014/main" id="{09ACCEE3-7B7B-7B79-4392-6CFCAE618335}"/>
              </a:ext>
            </a:extLst>
          </p:cNvPr>
          <p:cNvSpPr>
            <a:spLocks noGrp="1"/>
          </p:cNvSpPr>
          <p:nvPr>
            <p:ph sz="quarter" idx="17"/>
          </p:nvPr>
        </p:nvSpPr>
        <p:spPr>
          <a:xfrm>
            <a:off x="9305925" y="7048500"/>
            <a:ext cx="7772400" cy="2651760"/>
          </a:xfrm>
          <a:prstGeom prst="rect">
            <a:avLst/>
          </a:prstGeom>
        </p:spPr>
        <p:txBody>
          <a:bodyPr/>
          <a:lstStyle>
            <a:lvl1pPr marL="0" indent="0">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endParaRPr lang="en-US"/>
          </a:p>
        </p:txBody>
      </p:sp>
    </p:spTree>
    <p:extLst>
      <p:ext uri="{BB962C8B-B14F-4D97-AF65-F5344CB8AC3E}">
        <p14:creationId xmlns:p14="http://schemas.microsoft.com/office/powerpoint/2010/main" val="3867716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y Teach Oversight">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A5EAF020-62DF-35FF-C2F7-D6DD3A0852B3}"/>
              </a:ext>
            </a:extLst>
          </p:cNvPr>
          <p:cNvSpPr txBox="1"/>
          <p:nvPr/>
        </p:nvSpPr>
        <p:spPr>
          <a:xfrm>
            <a:off x="1295400" y="868859"/>
            <a:ext cx="15773400" cy="769441"/>
          </a:xfrm>
          <a:prstGeom prst="rect">
            <a:avLst/>
          </a:prstGeom>
          <a:noFill/>
        </p:spPr>
        <p:txBody>
          <a:bodyPr wrap="square" rtlCol="0">
            <a:spAutoFit/>
          </a:bodyPr>
          <a:lstStyle/>
          <a:p>
            <a:r>
              <a:rPr lang="en-US" sz="4400">
                <a:solidFill>
                  <a:schemeClr val="accent1"/>
                </a:solidFill>
                <a:latin typeface="+mj-lt"/>
              </a:rPr>
              <a:t>Why teach oversight?</a:t>
            </a:r>
          </a:p>
        </p:txBody>
      </p:sp>
      <p:grpSp>
        <p:nvGrpSpPr>
          <p:cNvPr id="26" name="Group 25">
            <a:extLst>
              <a:ext uri="{FF2B5EF4-FFF2-40B4-BE49-F238E27FC236}">
                <a16:creationId xmlns:a16="http://schemas.microsoft.com/office/drawing/2014/main" id="{0347647F-EE7D-0FC8-3913-1005015F5F3D}"/>
              </a:ext>
            </a:extLst>
          </p:cNvPr>
          <p:cNvGrpSpPr/>
          <p:nvPr userDrawn="1"/>
        </p:nvGrpSpPr>
        <p:grpSpPr>
          <a:xfrm>
            <a:off x="1379190" y="2987679"/>
            <a:ext cx="15529621" cy="4311642"/>
            <a:chOff x="1379190" y="2705100"/>
            <a:chExt cx="15529621" cy="4311642"/>
          </a:xfrm>
        </p:grpSpPr>
        <p:sp>
          <p:nvSpPr>
            <p:cNvPr id="6" name="Freeform: Shape 5">
              <a:extLst>
                <a:ext uri="{FF2B5EF4-FFF2-40B4-BE49-F238E27FC236}">
                  <a16:creationId xmlns:a16="http://schemas.microsoft.com/office/drawing/2014/main" id="{C55A1830-533A-24AB-520B-B49B9B5663D8}"/>
                </a:ext>
              </a:extLst>
            </p:cNvPr>
            <p:cNvSpPr/>
            <p:nvPr/>
          </p:nvSpPr>
          <p:spPr>
            <a:xfrm>
              <a:off x="1379190"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Need for a greater emphasis on place based and experiential learning to bring civics to life and to demystify political participation.</a:t>
              </a:r>
              <a:endParaRPr lang="en-US" sz="2400" kern="1200">
                <a:solidFill>
                  <a:schemeClr val="accent1"/>
                </a:solidFill>
              </a:endParaRPr>
            </a:p>
          </p:txBody>
        </p:sp>
        <p:sp>
          <p:nvSpPr>
            <p:cNvPr id="9" name="Freeform: Shape 8">
              <a:extLst>
                <a:ext uri="{FF2B5EF4-FFF2-40B4-BE49-F238E27FC236}">
                  <a16:creationId xmlns:a16="http://schemas.microsoft.com/office/drawing/2014/main" id="{848A9F3A-353F-0F3D-D115-9FE0EF335A5B}"/>
                </a:ext>
              </a:extLst>
            </p:cNvPr>
            <p:cNvSpPr/>
            <p:nvPr/>
          </p:nvSpPr>
          <p:spPr>
            <a:xfrm>
              <a:off x="5351919"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2022 data shows no significant change in 8</a:t>
              </a:r>
              <a:r>
                <a:rPr lang="en-US" sz="2400" b="0" i="0" kern="1200" baseline="30000">
                  <a:solidFill>
                    <a:schemeClr val="accent1"/>
                  </a:solidFill>
                </a:rPr>
                <a:t>th</a:t>
              </a:r>
              <a:r>
                <a:rPr lang="en-US" sz="2400" b="0" i="0" kern="1200">
                  <a:solidFill>
                    <a:schemeClr val="accent1"/>
                  </a:solidFill>
                </a:rPr>
                <a:t> grade civics scores since 1998.</a:t>
              </a:r>
              <a:endParaRPr lang="en-US" sz="2400" kern="1200">
                <a:solidFill>
                  <a:schemeClr val="accent1"/>
                </a:solidFill>
              </a:endParaRPr>
            </a:p>
          </p:txBody>
        </p:sp>
        <p:sp>
          <p:nvSpPr>
            <p:cNvPr id="11" name="Freeform: Shape 10">
              <a:extLst>
                <a:ext uri="{FF2B5EF4-FFF2-40B4-BE49-F238E27FC236}">
                  <a16:creationId xmlns:a16="http://schemas.microsoft.com/office/drawing/2014/main" id="{B392BCC8-834F-40B3-2E5D-06DC3EF51972}"/>
                </a:ext>
              </a:extLst>
            </p:cNvPr>
            <p:cNvSpPr/>
            <p:nvPr/>
          </p:nvSpPr>
          <p:spPr>
            <a:xfrm>
              <a:off x="9324648"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Although we saw increases, 11</a:t>
              </a:r>
              <a:r>
                <a:rPr lang="en-US" sz="2400" b="0" i="0" kern="1200" baseline="30000">
                  <a:solidFill>
                    <a:schemeClr val="accent1"/>
                  </a:solidFill>
                </a:rPr>
                <a:t>th</a:t>
              </a:r>
              <a:r>
                <a:rPr lang="en-US" sz="2400" b="0" i="0" kern="1200">
                  <a:solidFill>
                    <a:schemeClr val="accent1"/>
                  </a:solidFill>
                </a:rPr>
                <a:t> grade social studies proficiency is only 36.1%</a:t>
              </a:r>
              <a:endParaRPr lang="en-US" sz="2400" kern="1200">
                <a:solidFill>
                  <a:schemeClr val="accent1"/>
                </a:solidFill>
              </a:endParaRPr>
            </a:p>
          </p:txBody>
        </p:sp>
        <p:sp>
          <p:nvSpPr>
            <p:cNvPr id="13" name="Freeform: Shape 12">
              <a:extLst>
                <a:ext uri="{FF2B5EF4-FFF2-40B4-BE49-F238E27FC236}">
                  <a16:creationId xmlns:a16="http://schemas.microsoft.com/office/drawing/2014/main" id="{E33E4125-459B-021E-DFA7-32D139AAC7FE}"/>
                </a:ext>
              </a:extLst>
            </p:cNvPr>
            <p:cNvSpPr/>
            <p:nvPr/>
          </p:nvSpPr>
          <p:spPr>
            <a:xfrm>
              <a:off x="13297377" y="5676900"/>
              <a:ext cx="3611434" cy="1339842"/>
            </a:xfrm>
            <a:custGeom>
              <a:avLst/>
              <a:gdLst>
                <a:gd name="connsiteX0" fmla="*/ 0 w 3611434"/>
                <a:gd name="connsiteY0" fmla="*/ 0 h 1339842"/>
                <a:gd name="connsiteX1" fmla="*/ 3611434 w 3611434"/>
                <a:gd name="connsiteY1" fmla="*/ 0 h 1339842"/>
                <a:gd name="connsiteX2" fmla="*/ 3611434 w 3611434"/>
                <a:gd name="connsiteY2" fmla="*/ 1339842 h 1339842"/>
                <a:gd name="connsiteX3" fmla="*/ 0 w 3611434"/>
                <a:gd name="connsiteY3" fmla="*/ 1339842 h 1339842"/>
                <a:gd name="connsiteX4" fmla="*/ 0 w 3611434"/>
                <a:gd name="connsiteY4" fmla="*/ 0 h 1339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1434" h="1339842">
                  <a:moveTo>
                    <a:pt x="0" y="0"/>
                  </a:moveTo>
                  <a:lnTo>
                    <a:pt x="3611434" y="0"/>
                  </a:lnTo>
                  <a:lnTo>
                    <a:pt x="3611434" y="1339842"/>
                  </a:lnTo>
                  <a:lnTo>
                    <a:pt x="0" y="133984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b="0" i="0" kern="1200">
                  <a:solidFill>
                    <a:schemeClr val="accent1"/>
                  </a:solidFill>
                </a:rPr>
                <a:t>“Youth are losing faith in democracy and are susceptible to disinformation.”</a:t>
              </a:r>
              <a:endParaRPr lang="en-US" sz="2400" kern="1200">
                <a:solidFill>
                  <a:schemeClr val="accent1"/>
                </a:solidFill>
              </a:endParaRPr>
            </a:p>
          </p:txBody>
        </p:sp>
        <p:sp>
          <p:nvSpPr>
            <p:cNvPr id="18" name="Rectangle: Rounded Corners 17">
              <a:extLst>
                <a:ext uri="{FF2B5EF4-FFF2-40B4-BE49-F238E27FC236}">
                  <a16:creationId xmlns:a16="http://schemas.microsoft.com/office/drawing/2014/main" id="{3EDA5002-5968-9D9E-FA05-2ABF0E5C22CD}"/>
                </a:ext>
              </a:extLst>
            </p:cNvPr>
            <p:cNvSpPr/>
            <p:nvPr/>
          </p:nvSpPr>
          <p:spPr>
            <a:xfrm>
              <a:off x="5786036" y="2705100"/>
              <a:ext cx="2743200" cy="2468880"/>
            </a:xfrm>
            <a:prstGeom prst="roundRect">
              <a:avLst>
                <a:gd name="adj" fmla="val 39604"/>
              </a:avLst>
            </a:prstGeom>
            <a:solidFill>
              <a:schemeClr val="accent3"/>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19" name="Rectangle: Rounded Corners 18">
              <a:extLst>
                <a:ext uri="{FF2B5EF4-FFF2-40B4-BE49-F238E27FC236}">
                  <a16:creationId xmlns:a16="http://schemas.microsoft.com/office/drawing/2014/main" id="{64AB82FD-5FFA-2F8A-0107-877815F67DE5}"/>
                </a:ext>
              </a:extLst>
            </p:cNvPr>
            <p:cNvSpPr/>
            <p:nvPr/>
          </p:nvSpPr>
          <p:spPr>
            <a:xfrm>
              <a:off x="9758765" y="2705100"/>
              <a:ext cx="2743200" cy="2468880"/>
            </a:xfrm>
            <a:prstGeom prst="roundRect">
              <a:avLst>
                <a:gd name="adj" fmla="val 39604"/>
              </a:avLst>
            </a:prstGeom>
            <a:solidFill>
              <a:schemeClr val="accent4"/>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0" name="Rectangle: Rounded Corners 19">
              <a:extLst>
                <a:ext uri="{FF2B5EF4-FFF2-40B4-BE49-F238E27FC236}">
                  <a16:creationId xmlns:a16="http://schemas.microsoft.com/office/drawing/2014/main" id="{E8372289-94D3-05FA-BDDF-74F3294FA125}"/>
                </a:ext>
              </a:extLst>
            </p:cNvPr>
            <p:cNvSpPr/>
            <p:nvPr/>
          </p:nvSpPr>
          <p:spPr>
            <a:xfrm>
              <a:off x="13731494" y="2705100"/>
              <a:ext cx="2743200" cy="2468880"/>
            </a:xfrm>
            <a:prstGeom prst="roundRect">
              <a:avLst>
                <a:gd name="adj" fmla="val 39604"/>
              </a:avLst>
            </a:prstGeom>
            <a:solidFill>
              <a:schemeClr val="accent5"/>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1" name="Rectangle: Rounded Corners 20">
              <a:extLst>
                <a:ext uri="{FF2B5EF4-FFF2-40B4-BE49-F238E27FC236}">
                  <a16:creationId xmlns:a16="http://schemas.microsoft.com/office/drawing/2014/main" id="{9E3F70C0-405F-840C-0130-A9F6A2D4461A}"/>
                </a:ext>
              </a:extLst>
            </p:cNvPr>
            <p:cNvSpPr/>
            <p:nvPr/>
          </p:nvSpPr>
          <p:spPr>
            <a:xfrm>
              <a:off x="1813307" y="2705100"/>
              <a:ext cx="2743200" cy="2468880"/>
            </a:xfrm>
            <a:prstGeom prst="roundRect">
              <a:avLst>
                <a:gd name="adj" fmla="val 39604"/>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5F3A6B22-7A31-4D9F-AF63-B62EA3C24FA4}"/>
                </a:ext>
              </a:extLst>
            </p:cNvPr>
            <p:cNvSpPr txBox="1"/>
            <p:nvPr userDrawn="1"/>
          </p:nvSpPr>
          <p:spPr>
            <a:xfrm>
              <a:off x="2041907" y="3154710"/>
              <a:ext cx="2286000" cy="1569660"/>
            </a:xfrm>
            <a:prstGeom prst="rect">
              <a:avLst/>
            </a:prstGeom>
            <a:noFill/>
          </p:spPr>
          <p:txBody>
            <a:bodyPr wrap="square" rtlCol="0">
              <a:spAutoFit/>
            </a:bodyPr>
            <a:lstStyle/>
            <a:p>
              <a:pPr algn="ctr"/>
              <a:r>
                <a:rPr lang="en-US" sz="3200" err="1">
                  <a:solidFill>
                    <a:schemeClr val="accent1"/>
                  </a:solidFill>
                  <a:latin typeface="+mj-lt"/>
                </a:rPr>
                <a:t>MiCivics</a:t>
              </a:r>
              <a:r>
                <a:rPr lang="en-US" sz="3200">
                  <a:solidFill>
                    <a:schemeClr val="accent1"/>
                  </a:solidFill>
                  <a:latin typeface="+mj-lt"/>
                </a:rPr>
                <a:t> Listening Tour</a:t>
              </a:r>
            </a:p>
          </p:txBody>
        </p:sp>
        <p:sp>
          <p:nvSpPr>
            <p:cNvPr id="23" name="TextBox 22">
              <a:extLst>
                <a:ext uri="{FF2B5EF4-FFF2-40B4-BE49-F238E27FC236}">
                  <a16:creationId xmlns:a16="http://schemas.microsoft.com/office/drawing/2014/main" id="{D3F25C58-F99D-9886-5789-42ECF219CF1B}"/>
                </a:ext>
              </a:extLst>
            </p:cNvPr>
            <p:cNvSpPr txBox="1"/>
            <p:nvPr userDrawn="1"/>
          </p:nvSpPr>
          <p:spPr>
            <a:xfrm>
              <a:off x="6014636" y="2908489"/>
              <a:ext cx="2286000" cy="2062103"/>
            </a:xfrm>
            <a:prstGeom prst="rect">
              <a:avLst/>
            </a:prstGeom>
            <a:noFill/>
          </p:spPr>
          <p:txBody>
            <a:bodyPr wrap="square" rtlCol="0">
              <a:spAutoFit/>
            </a:bodyPr>
            <a:lstStyle/>
            <a:p>
              <a:pPr algn="ctr"/>
              <a:r>
                <a:rPr lang="en-US" sz="3200">
                  <a:solidFill>
                    <a:schemeClr val="accent1"/>
                  </a:solidFill>
                  <a:latin typeface="+mj-lt"/>
                </a:rPr>
                <a:t>NAEP National Report Card</a:t>
              </a:r>
            </a:p>
          </p:txBody>
        </p:sp>
        <p:sp>
          <p:nvSpPr>
            <p:cNvPr id="24" name="TextBox 23">
              <a:extLst>
                <a:ext uri="{FF2B5EF4-FFF2-40B4-BE49-F238E27FC236}">
                  <a16:creationId xmlns:a16="http://schemas.microsoft.com/office/drawing/2014/main" id="{24483BCA-629F-52C7-E60E-98A3786F2BD4}"/>
                </a:ext>
              </a:extLst>
            </p:cNvPr>
            <p:cNvSpPr txBox="1"/>
            <p:nvPr userDrawn="1"/>
          </p:nvSpPr>
          <p:spPr>
            <a:xfrm>
              <a:off x="9987365" y="3154710"/>
              <a:ext cx="2286000" cy="1569660"/>
            </a:xfrm>
            <a:prstGeom prst="rect">
              <a:avLst/>
            </a:prstGeom>
            <a:noFill/>
          </p:spPr>
          <p:txBody>
            <a:bodyPr wrap="square" rtlCol="0">
              <a:spAutoFit/>
            </a:bodyPr>
            <a:lstStyle/>
            <a:p>
              <a:pPr algn="ctr"/>
              <a:r>
                <a:rPr lang="en-US" sz="3200">
                  <a:solidFill>
                    <a:schemeClr val="accent1"/>
                  </a:solidFill>
                  <a:latin typeface="+mj-lt"/>
                </a:rPr>
                <a:t>MI State Testing Data</a:t>
              </a:r>
            </a:p>
          </p:txBody>
        </p:sp>
        <p:sp>
          <p:nvSpPr>
            <p:cNvPr id="25" name="TextBox 24">
              <a:extLst>
                <a:ext uri="{FF2B5EF4-FFF2-40B4-BE49-F238E27FC236}">
                  <a16:creationId xmlns:a16="http://schemas.microsoft.com/office/drawing/2014/main" id="{AEE3C47E-CFBE-F974-410C-BD36C5614661}"/>
                </a:ext>
              </a:extLst>
            </p:cNvPr>
            <p:cNvSpPr txBox="1"/>
            <p:nvPr userDrawn="1"/>
          </p:nvSpPr>
          <p:spPr>
            <a:xfrm>
              <a:off x="13807694" y="3400931"/>
              <a:ext cx="2590800" cy="1077218"/>
            </a:xfrm>
            <a:prstGeom prst="rect">
              <a:avLst/>
            </a:prstGeom>
            <a:noFill/>
          </p:spPr>
          <p:txBody>
            <a:bodyPr wrap="square" rtlCol="0">
              <a:spAutoFit/>
            </a:bodyPr>
            <a:lstStyle/>
            <a:p>
              <a:pPr algn="ctr"/>
              <a:r>
                <a:rPr lang="en-US" sz="3200">
                  <a:solidFill>
                    <a:schemeClr val="accent1"/>
                  </a:solidFill>
                  <a:latin typeface="+mj-lt"/>
                </a:rPr>
                <a:t>Annenberg Research</a:t>
              </a:r>
            </a:p>
          </p:txBody>
        </p:sp>
      </p:grpSp>
    </p:spTree>
    <p:extLst>
      <p:ext uri="{BB962C8B-B14F-4D97-AF65-F5344CB8AC3E}">
        <p14:creationId xmlns:p14="http://schemas.microsoft.com/office/powerpoint/2010/main" val="3740153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841D2641-EE0D-230F-7196-BFD337346DF6}"/>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307972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QR co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607F4-4DBE-C02E-B3D1-73E1317A3D91}"/>
              </a:ext>
            </a:extLst>
          </p:cNvPr>
          <p:cNvSpPr>
            <a:spLocks noGrp="1"/>
          </p:cNvSpPr>
          <p:nvPr>
            <p:ph type="title"/>
          </p:nvPr>
        </p:nvSpPr>
        <p:spPr>
          <a:xfrm>
            <a:off x="503320" y="563563"/>
            <a:ext cx="9402679" cy="1989137"/>
          </a:xfrm>
          <a:prstGeom prst="rect">
            <a:avLst/>
          </a:prstGeom>
        </p:spPr>
        <p:txBody>
          <a:bodyPr/>
          <a:lstStyle>
            <a:lvl1pPr>
              <a:defRPr sz="6000"/>
            </a:lvl1pPr>
          </a:lstStyle>
          <a:p>
            <a:r>
              <a:rPr lang="en-US"/>
              <a:t>Click to edit Master title style</a:t>
            </a:r>
          </a:p>
        </p:txBody>
      </p:sp>
      <p:sp>
        <p:nvSpPr>
          <p:cNvPr id="4" name="Picture Placeholder 3">
            <a:extLst>
              <a:ext uri="{FF2B5EF4-FFF2-40B4-BE49-F238E27FC236}">
                <a16:creationId xmlns:a16="http://schemas.microsoft.com/office/drawing/2014/main" id="{BE32370C-08E4-7D5F-626B-D0D9D68730E3}"/>
              </a:ext>
            </a:extLst>
          </p:cNvPr>
          <p:cNvSpPr>
            <a:spLocks noGrp="1"/>
          </p:cNvSpPr>
          <p:nvPr>
            <p:ph type="pic" sz="quarter" idx="10" hasCustomPrompt="1"/>
          </p:nvPr>
        </p:nvSpPr>
        <p:spPr>
          <a:xfrm>
            <a:off x="2870534" y="5143500"/>
            <a:ext cx="2556711" cy="2590800"/>
          </a:xfrm>
          <a:prstGeom prst="rect">
            <a:avLst/>
          </a:prstGeom>
        </p:spPr>
        <p:txBody>
          <a:bodyPr/>
          <a:lstStyle>
            <a:lvl1pPr marL="0" indent="0">
              <a:buNone/>
              <a:defRPr sz="3600"/>
            </a:lvl1pPr>
          </a:lstStyle>
          <a:p>
            <a:r>
              <a:rPr lang="en-US"/>
              <a:t>QR code placeholder</a:t>
            </a:r>
          </a:p>
        </p:txBody>
      </p:sp>
      <p:sp>
        <p:nvSpPr>
          <p:cNvPr id="6" name="Text Placeholder 5">
            <a:extLst>
              <a:ext uri="{FF2B5EF4-FFF2-40B4-BE49-F238E27FC236}">
                <a16:creationId xmlns:a16="http://schemas.microsoft.com/office/drawing/2014/main" id="{709C7B23-5BA8-6295-17E3-9AE816D13D59}"/>
              </a:ext>
            </a:extLst>
          </p:cNvPr>
          <p:cNvSpPr>
            <a:spLocks noGrp="1"/>
          </p:cNvSpPr>
          <p:nvPr>
            <p:ph type="body" sz="quarter" idx="11" hasCustomPrompt="1"/>
          </p:nvPr>
        </p:nvSpPr>
        <p:spPr>
          <a:xfrm>
            <a:off x="1822783" y="8193672"/>
            <a:ext cx="4652211" cy="1050925"/>
          </a:xfrm>
          <a:prstGeom prst="rect">
            <a:avLst/>
          </a:prstGeom>
        </p:spPr>
        <p:txBody>
          <a:bodyPr/>
          <a:lstStyle>
            <a:lvl1pPr marL="0" indent="0" algn="ctr">
              <a:buNone/>
              <a:defRPr sz="3600"/>
            </a:lvl1pPr>
          </a:lstStyle>
          <a:p>
            <a:pPr lvl="0"/>
            <a:r>
              <a:rPr lang="en-US"/>
              <a:t>URL placeholder</a:t>
            </a:r>
          </a:p>
        </p:txBody>
      </p:sp>
      <p:sp>
        <p:nvSpPr>
          <p:cNvPr id="7" name="Text Placeholder 5">
            <a:extLst>
              <a:ext uri="{FF2B5EF4-FFF2-40B4-BE49-F238E27FC236}">
                <a16:creationId xmlns:a16="http://schemas.microsoft.com/office/drawing/2014/main" id="{8E3DCD1D-80B0-D092-C13A-04777ACD01F1}"/>
              </a:ext>
            </a:extLst>
          </p:cNvPr>
          <p:cNvSpPr>
            <a:spLocks noGrp="1"/>
          </p:cNvSpPr>
          <p:nvPr>
            <p:ph type="body" sz="quarter" idx="12" hasCustomPrompt="1"/>
          </p:nvPr>
        </p:nvSpPr>
        <p:spPr>
          <a:xfrm>
            <a:off x="503320" y="3086100"/>
            <a:ext cx="6477000" cy="1050925"/>
          </a:xfrm>
          <a:prstGeom prst="rect">
            <a:avLst/>
          </a:prstGeom>
        </p:spPr>
        <p:txBody>
          <a:bodyPr/>
          <a:lstStyle>
            <a:lvl1pPr marL="0" indent="0">
              <a:buNone/>
              <a:defRPr/>
            </a:lvl1pPr>
          </a:lstStyle>
          <a:p>
            <a:pPr lvl="0"/>
            <a:r>
              <a:rPr lang="en-US"/>
              <a:t>Welcome! Please sign in.</a:t>
            </a:r>
          </a:p>
        </p:txBody>
      </p:sp>
    </p:spTree>
    <p:extLst>
      <p:ext uri="{BB962C8B-B14F-4D97-AF65-F5344CB8AC3E}">
        <p14:creationId xmlns:p14="http://schemas.microsoft.com/office/powerpoint/2010/main" val="308692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no QR Co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607F4-4DBE-C02E-B3D1-73E1317A3D91}"/>
              </a:ext>
            </a:extLst>
          </p:cNvPr>
          <p:cNvSpPr>
            <a:spLocks noGrp="1"/>
          </p:cNvSpPr>
          <p:nvPr>
            <p:ph type="title"/>
          </p:nvPr>
        </p:nvSpPr>
        <p:spPr>
          <a:xfrm>
            <a:off x="503320" y="563563"/>
            <a:ext cx="9402679" cy="1989137"/>
          </a:xfrm>
          <a:prstGeom prst="rect">
            <a:avLst/>
          </a:prstGeom>
        </p:spPr>
        <p:txBody>
          <a:bodyPr/>
          <a:lstStyle>
            <a:lvl1pPr>
              <a:defRPr sz="6000"/>
            </a:lvl1pPr>
          </a:lstStyle>
          <a:p>
            <a:r>
              <a:rPr lang="en-US"/>
              <a:t>Click to edit Master title style</a:t>
            </a:r>
          </a:p>
        </p:txBody>
      </p:sp>
      <p:sp>
        <p:nvSpPr>
          <p:cNvPr id="7" name="Text Placeholder 5">
            <a:extLst>
              <a:ext uri="{FF2B5EF4-FFF2-40B4-BE49-F238E27FC236}">
                <a16:creationId xmlns:a16="http://schemas.microsoft.com/office/drawing/2014/main" id="{8E3DCD1D-80B0-D092-C13A-04777ACD01F1}"/>
              </a:ext>
            </a:extLst>
          </p:cNvPr>
          <p:cNvSpPr>
            <a:spLocks noGrp="1"/>
          </p:cNvSpPr>
          <p:nvPr>
            <p:ph type="body" sz="quarter" idx="12"/>
          </p:nvPr>
        </p:nvSpPr>
        <p:spPr>
          <a:xfrm>
            <a:off x="503320" y="3086100"/>
            <a:ext cx="6477000" cy="4648200"/>
          </a:xfrm>
          <a:prstGeom prst="rect">
            <a:avLst/>
          </a:prstGeom>
        </p:spPr>
        <p:txBody>
          <a:bodyPr/>
          <a:lstStyle>
            <a:lvl1pPr marL="0" indent="0">
              <a:buNone/>
              <a:defRPr/>
            </a:lvl1pPr>
          </a:lstStyle>
          <a:p>
            <a:pPr lvl="0"/>
            <a:endParaRPr lang="en-US"/>
          </a:p>
        </p:txBody>
      </p:sp>
    </p:spTree>
    <p:extLst>
      <p:ext uri="{BB962C8B-B14F-4D97-AF65-F5344CB8AC3E}">
        <p14:creationId xmlns:p14="http://schemas.microsoft.com/office/powerpoint/2010/main" val="204732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B211633-3E14-18A9-C490-D6037C97A13E}"/>
              </a:ext>
            </a:extLst>
          </p:cNvPr>
          <p:cNvSpPr>
            <a:spLocks noGrp="1"/>
          </p:cNvSpPr>
          <p:nvPr>
            <p:ph type="body" sz="quarter" idx="10"/>
          </p:nvPr>
        </p:nvSpPr>
        <p:spPr>
          <a:xfrm>
            <a:off x="10972800" y="4229100"/>
            <a:ext cx="5486400" cy="4572000"/>
          </a:xfrm>
          <a:prstGeom prst="rect">
            <a:avLst/>
          </a:prstGeom>
        </p:spPr>
        <p:txBody>
          <a:bodyPr/>
          <a:lstStyle>
            <a:lvl1pPr marL="0" indent="0">
              <a:buNone/>
              <a:defRPr sz="3600">
                <a:solidFill>
                  <a:schemeClr val="bg1"/>
                </a:solidFill>
              </a:defRPr>
            </a:lvl1pPr>
            <a:lvl2pPr>
              <a:defRPr sz="3200">
                <a:solidFill>
                  <a:schemeClr val="bg1"/>
                </a:solidFill>
              </a:defRPr>
            </a:lvl2pPr>
            <a:lvl3pPr>
              <a:defRPr sz="2800">
                <a:solidFill>
                  <a:schemeClr val="bg1"/>
                </a:solidFill>
              </a:defRPr>
            </a:lvl3pPr>
            <a:lvl4pPr>
              <a:defRPr sz="2400">
                <a:solidFill>
                  <a:schemeClr val="bg1"/>
                </a:solidFill>
              </a:defRPr>
            </a:lvl4pPr>
            <a:lvl5pPr>
              <a:defRPr sz="2400">
                <a:solidFill>
                  <a:schemeClr val="bg1"/>
                </a:solidFill>
              </a:defRPr>
            </a:lvl5pPr>
          </a:lstStyle>
          <a:p>
            <a:pPr lvl="0"/>
            <a:endParaRPr lang="en-US"/>
          </a:p>
        </p:txBody>
      </p:sp>
      <p:cxnSp>
        <p:nvCxnSpPr>
          <p:cNvPr id="6" name="Straight Connector 5">
            <a:extLst>
              <a:ext uri="{FF2B5EF4-FFF2-40B4-BE49-F238E27FC236}">
                <a16:creationId xmlns:a16="http://schemas.microsoft.com/office/drawing/2014/main" id="{B50CBD9E-C291-108B-A755-591F1635F156}"/>
              </a:ext>
            </a:extLst>
          </p:cNvPr>
          <p:cNvCxnSpPr>
            <a:cxnSpLocks/>
          </p:cNvCxnSpPr>
          <p:nvPr userDrawn="1"/>
        </p:nvCxnSpPr>
        <p:spPr>
          <a:xfrm>
            <a:off x="10439400" y="4000500"/>
            <a:ext cx="2438400" cy="0"/>
          </a:xfrm>
          <a:prstGeom prst="line">
            <a:avLst/>
          </a:prstGeom>
          <a:ln w="47625" cap="rnd">
            <a:solidFill>
              <a:schemeClr val="bg2"/>
            </a:solidFill>
            <a:beve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F777C369-9F53-17C4-1822-00E0C76EEBA7}"/>
              </a:ext>
            </a:extLst>
          </p:cNvPr>
          <p:cNvSpPr txBox="1"/>
          <p:nvPr userDrawn="1"/>
        </p:nvSpPr>
        <p:spPr>
          <a:xfrm>
            <a:off x="10972800" y="3078659"/>
            <a:ext cx="5410200" cy="769441"/>
          </a:xfrm>
          <a:prstGeom prst="rect">
            <a:avLst/>
          </a:prstGeom>
          <a:noFill/>
        </p:spPr>
        <p:txBody>
          <a:bodyPr wrap="square" rtlCol="0">
            <a:spAutoFit/>
          </a:bodyPr>
          <a:lstStyle/>
          <a:p>
            <a:r>
              <a:rPr lang="en-US" sz="4400">
                <a:solidFill>
                  <a:schemeClr val="bg2"/>
                </a:solidFill>
                <a:latin typeface="+mj-lt"/>
              </a:rPr>
              <a:t>Agenda</a:t>
            </a:r>
          </a:p>
        </p:txBody>
      </p:sp>
    </p:spTree>
    <p:extLst>
      <p:ext uri="{BB962C8B-B14F-4D97-AF65-F5344CB8AC3E}">
        <p14:creationId xmlns:p14="http://schemas.microsoft.com/office/powerpoint/2010/main" val="2197278821"/>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tit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4CE4-A095-C852-E411-F4EB6D222ED5}"/>
              </a:ext>
            </a:extLst>
          </p:cNvPr>
          <p:cNvSpPr>
            <a:spLocks noGrp="1"/>
          </p:cNvSpPr>
          <p:nvPr>
            <p:ph type="title"/>
          </p:nvPr>
        </p:nvSpPr>
        <p:spPr>
          <a:xfrm>
            <a:off x="10972800" y="3162300"/>
            <a:ext cx="5486400" cy="3200400"/>
          </a:xfrm>
          <a:prstGeom prst="rect">
            <a:avLst/>
          </a:prstGeom>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2076092864"/>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Surve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4CE4-A095-C852-E411-F4EB6D222ED5}"/>
              </a:ext>
            </a:extLst>
          </p:cNvPr>
          <p:cNvSpPr>
            <a:spLocks noGrp="1"/>
          </p:cNvSpPr>
          <p:nvPr>
            <p:ph type="title" hasCustomPrompt="1"/>
          </p:nvPr>
        </p:nvSpPr>
        <p:spPr>
          <a:xfrm>
            <a:off x="10972800" y="3162300"/>
            <a:ext cx="5486400" cy="838200"/>
          </a:xfrm>
          <a:prstGeom prst="rect">
            <a:avLst/>
          </a:prstGeom>
        </p:spPr>
        <p:txBody>
          <a:bodyPr/>
          <a:lstStyle>
            <a:lvl1pPr algn="ctr">
              <a:defRPr>
                <a:solidFill>
                  <a:schemeClr val="bg2"/>
                </a:solidFill>
              </a:defRPr>
            </a:lvl1pPr>
          </a:lstStyle>
          <a:p>
            <a:r>
              <a:rPr lang="en-US"/>
              <a:t>Feedback Survey</a:t>
            </a:r>
          </a:p>
        </p:txBody>
      </p:sp>
      <p:sp>
        <p:nvSpPr>
          <p:cNvPr id="4" name="Picture Placeholder 3">
            <a:extLst>
              <a:ext uri="{FF2B5EF4-FFF2-40B4-BE49-F238E27FC236}">
                <a16:creationId xmlns:a16="http://schemas.microsoft.com/office/drawing/2014/main" id="{23B6F7FC-2F04-FFC5-04D4-8A0063A6A462}"/>
              </a:ext>
            </a:extLst>
          </p:cNvPr>
          <p:cNvSpPr>
            <a:spLocks noGrp="1"/>
          </p:cNvSpPr>
          <p:nvPr>
            <p:ph type="pic" sz="quarter" idx="10" hasCustomPrompt="1"/>
          </p:nvPr>
        </p:nvSpPr>
        <p:spPr>
          <a:xfrm>
            <a:off x="12268200" y="4533900"/>
            <a:ext cx="2895600" cy="2514600"/>
          </a:xfrm>
          <a:prstGeom prst="rect">
            <a:avLst/>
          </a:prstGeom>
        </p:spPr>
        <p:txBody>
          <a:bodyPr/>
          <a:lstStyle>
            <a:lvl1pPr marL="0" indent="0">
              <a:buNone/>
              <a:defRPr>
                <a:solidFill>
                  <a:schemeClr val="bg2"/>
                </a:solidFill>
              </a:defRPr>
            </a:lvl1pPr>
          </a:lstStyle>
          <a:p>
            <a:r>
              <a:rPr lang="en-US"/>
              <a:t>QR code here</a:t>
            </a:r>
          </a:p>
        </p:txBody>
      </p:sp>
    </p:spTree>
    <p:extLst>
      <p:ext uri="{BB962C8B-B14F-4D97-AF65-F5344CB8AC3E}">
        <p14:creationId xmlns:p14="http://schemas.microsoft.com/office/powerpoint/2010/main" val="3157752647"/>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and Quote">
    <p:spTree>
      <p:nvGrpSpPr>
        <p:cNvPr id="1" name=""/>
        <p:cNvGrpSpPr/>
        <p:nvPr/>
      </p:nvGrpSpPr>
      <p:grpSpPr>
        <a:xfrm>
          <a:off x="0" y="0"/>
          <a:ext cx="0" cy="0"/>
          <a:chOff x="0" y="0"/>
          <a:chExt cx="0" cy="0"/>
        </a:xfrm>
      </p:grpSpPr>
      <p:sp>
        <p:nvSpPr>
          <p:cNvPr id="3" name="Content Placeholder 6">
            <a:extLst>
              <a:ext uri="{FF2B5EF4-FFF2-40B4-BE49-F238E27FC236}">
                <a16:creationId xmlns:a16="http://schemas.microsoft.com/office/drawing/2014/main" id="{06F1CC4D-36D4-331C-F6E8-93FD8A440EA4}"/>
              </a:ext>
            </a:extLst>
          </p:cNvPr>
          <p:cNvSpPr>
            <a:spLocks noGrp="1"/>
          </p:cNvSpPr>
          <p:nvPr>
            <p:ph sz="quarter" idx="12" hasCustomPrompt="1"/>
          </p:nvPr>
        </p:nvSpPr>
        <p:spPr>
          <a:xfrm>
            <a:off x="1295400" y="876300"/>
            <a:ext cx="5334000" cy="6019800"/>
          </a:xfrm>
          <a:prstGeom prst="rect">
            <a:avLst/>
          </a:prstGeom>
        </p:spPr>
        <p:txBody>
          <a:bodyPr/>
          <a:lstStyle>
            <a:lvl1pPr marL="0" indent="0">
              <a:buNone/>
              <a:defRPr sz="3200">
                <a:solidFill>
                  <a:schemeClr val="accent1"/>
                </a:solidFill>
                <a:effectLst/>
                <a:latin typeface="+mj-lt"/>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insert quote</a:t>
            </a:r>
          </a:p>
        </p:txBody>
      </p:sp>
      <p:sp>
        <p:nvSpPr>
          <p:cNvPr id="4" name="Content Placeholder 6">
            <a:extLst>
              <a:ext uri="{FF2B5EF4-FFF2-40B4-BE49-F238E27FC236}">
                <a16:creationId xmlns:a16="http://schemas.microsoft.com/office/drawing/2014/main" id="{BF580EF0-1CE3-DC7F-398E-E0EF5F082761}"/>
              </a:ext>
            </a:extLst>
          </p:cNvPr>
          <p:cNvSpPr>
            <a:spLocks noGrp="1"/>
          </p:cNvSpPr>
          <p:nvPr>
            <p:ph sz="quarter" idx="10" hasCustomPrompt="1"/>
          </p:nvPr>
        </p:nvSpPr>
        <p:spPr>
          <a:xfrm>
            <a:off x="1295400" y="7124700"/>
            <a:ext cx="5410200" cy="2362200"/>
          </a:xfrm>
          <a:prstGeom prst="rect">
            <a:avLst/>
          </a:prstGeom>
        </p:spPr>
        <p:txBody>
          <a:bodyPr anchor="t" anchorCtr="0">
            <a:normAutofit/>
          </a:bodyPr>
          <a:lstStyle>
            <a:lvl1pPr marL="0" indent="0" algn="r">
              <a:buNone/>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type quote citation here</a:t>
            </a:r>
          </a:p>
        </p:txBody>
      </p:sp>
      <p:sp>
        <p:nvSpPr>
          <p:cNvPr id="5" name="Picture Placeholder 9">
            <a:extLst>
              <a:ext uri="{FF2B5EF4-FFF2-40B4-BE49-F238E27FC236}">
                <a16:creationId xmlns:a16="http://schemas.microsoft.com/office/drawing/2014/main" id="{9292E1DF-B318-3AE0-2705-EBFACC8F5F71}"/>
              </a:ext>
            </a:extLst>
          </p:cNvPr>
          <p:cNvSpPr>
            <a:spLocks noGrp="1"/>
          </p:cNvSpPr>
          <p:nvPr>
            <p:ph type="pic" sz="quarter" idx="14"/>
          </p:nvPr>
        </p:nvSpPr>
        <p:spPr>
          <a:xfrm>
            <a:off x="8686800" y="876300"/>
            <a:ext cx="8153400" cy="8610600"/>
          </a:xfrm>
          <a:prstGeom prst="rect">
            <a:avLst/>
          </a:prstGeom>
        </p:spPr>
        <p:txBody>
          <a:bodyPr/>
          <a:lstStyle>
            <a:lvl1pPr marL="0" indent="0">
              <a:buNone/>
              <a:defRPr/>
            </a:lvl1pPr>
          </a:lstStyle>
          <a:p>
            <a:endParaRPr lang="en-US"/>
          </a:p>
        </p:txBody>
      </p:sp>
    </p:spTree>
    <p:extLst>
      <p:ext uri="{BB962C8B-B14F-4D97-AF65-F5344CB8AC3E}">
        <p14:creationId xmlns:p14="http://schemas.microsoft.com/office/powerpoint/2010/main" val="154088931"/>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guide id="3" pos="58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titl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EFD36-B8D8-FC28-D61A-9CDAA3E9D0E7}"/>
              </a:ext>
            </a:extLst>
          </p:cNvPr>
          <p:cNvSpPr>
            <a:spLocks noGrp="1"/>
          </p:cNvSpPr>
          <p:nvPr>
            <p:ph type="title"/>
          </p:nvPr>
        </p:nvSpPr>
        <p:spPr>
          <a:xfrm>
            <a:off x="8991600" y="547688"/>
            <a:ext cx="8763000" cy="1989137"/>
          </a:xfrm>
          <a:prstGeom prst="rect">
            <a:avLst/>
          </a:prstGeom>
        </p:spPr>
        <p:txBody>
          <a:bodyPr/>
          <a:lstStyle>
            <a:lvl1pPr>
              <a:defRPr>
                <a:solidFill>
                  <a:schemeClr val="bg2"/>
                </a:solidFill>
              </a:defRPr>
            </a:lvl1pPr>
          </a:lstStyle>
          <a:p>
            <a:r>
              <a:rPr lang="en-US"/>
              <a:t>Click to edit Master title style</a:t>
            </a:r>
          </a:p>
        </p:txBody>
      </p:sp>
    </p:spTree>
    <p:extLst>
      <p:ext uri="{BB962C8B-B14F-4D97-AF65-F5344CB8AC3E}">
        <p14:creationId xmlns:p14="http://schemas.microsoft.com/office/powerpoint/2010/main" val="3658528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BA03C7-92A0-6BC2-CE05-024C74783DD1}"/>
              </a:ext>
            </a:extLst>
          </p:cNvPr>
          <p:cNvSpPr>
            <a:spLocks noGrp="1"/>
          </p:cNvSpPr>
          <p:nvPr>
            <p:ph type="title"/>
          </p:nvPr>
        </p:nvSpPr>
        <p:spPr>
          <a:xfrm>
            <a:off x="1276350" y="547689"/>
            <a:ext cx="15773400" cy="1395412"/>
          </a:xfrm>
          <a:prstGeom prst="rect">
            <a:avLst/>
          </a:prstGeom>
        </p:spPr>
        <p:txBody>
          <a:bodyPr anchor="ctr" anchorCtr="0"/>
          <a:lstStyle>
            <a:lvl1pPr>
              <a:defRPr>
                <a:solidFill>
                  <a:schemeClr val="accent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C5AD1DDA-9F2D-221E-4402-F5B882D81122}"/>
              </a:ext>
            </a:extLst>
          </p:cNvPr>
          <p:cNvSpPr>
            <a:spLocks noGrp="1"/>
          </p:cNvSpPr>
          <p:nvPr>
            <p:ph sz="quarter" idx="10"/>
          </p:nvPr>
        </p:nvSpPr>
        <p:spPr>
          <a:xfrm>
            <a:off x="1276350" y="2400300"/>
            <a:ext cx="15773400" cy="7162800"/>
          </a:xfrm>
          <a:prstGeom prst="rect">
            <a:avLst/>
          </a:prstGeom>
        </p:spPr>
        <p:txBody>
          <a:bodyPr/>
          <a:lstStyle>
            <a:lvl1pPr>
              <a:defRPr sz="3200">
                <a:solidFill>
                  <a:schemeClr val="accent1"/>
                </a:solidFill>
              </a:defRPr>
            </a:lvl1pPr>
            <a:lvl2pPr>
              <a:defRPr sz="2800">
                <a:solidFill>
                  <a:schemeClr val="accent1"/>
                </a:solidFill>
              </a:defRPr>
            </a:lvl2pPr>
            <a:lvl3pPr>
              <a:defRPr sz="2400">
                <a:solidFill>
                  <a:schemeClr val="accent1"/>
                </a:solidFill>
              </a:defRPr>
            </a:lvl3pPr>
            <a:lvl4pPr>
              <a:defRPr sz="2000">
                <a:solidFill>
                  <a:schemeClr val="accent1"/>
                </a:solidFill>
              </a:defRPr>
            </a:lvl4pPr>
            <a:lvl5pPr>
              <a:defRPr sz="20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30629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1.xml"/><Relationship Id="rId7"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52CC79-FBB8-F1CD-6766-4035086ABB2C}"/>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4D3BFFA-CC3F-1B6F-3E4A-C5523795954A}"/>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0C19CD-2F87-D6AE-BAE2-E7A39EE6978A}"/>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1D8BD707-D9CF-40AE-B4C6-C98DA3205C09}" type="datetimeFigureOut">
              <a:rPr lang="en-US" smtClean="0"/>
              <a:pPr/>
              <a:t>8/29/2025</a:t>
            </a:fld>
            <a:endParaRPr lang="en-US"/>
          </a:p>
        </p:txBody>
      </p:sp>
      <p:sp>
        <p:nvSpPr>
          <p:cNvPr id="5" name="Footer Placeholder 4">
            <a:extLst>
              <a:ext uri="{FF2B5EF4-FFF2-40B4-BE49-F238E27FC236}">
                <a16:creationId xmlns:a16="http://schemas.microsoft.com/office/drawing/2014/main" id="{F6434B9B-B935-524C-3EF3-5BE38831041C}"/>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1B02FEC-837E-9802-6806-A2D4CCEBAD31}"/>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B6F15528-21DE-4FAA-801E-634DDDAF4B2B}" type="slidenum">
              <a:rPr lang="en-US" smtClean="0"/>
              <a:pPr/>
              <a:t>‹#›</a:t>
            </a:fld>
            <a:endParaRPr lang="en-US"/>
          </a:p>
        </p:txBody>
      </p:sp>
      <p:sp>
        <p:nvSpPr>
          <p:cNvPr id="7" name="Freeform 5">
            <a:extLst>
              <a:ext uri="{FF2B5EF4-FFF2-40B4-BE49-F238E27FC236}">
                <a16:creationId xmlns:a16="http://schemas.microsoft.com/office/drawing/2014/main" id="{D8BB0AE7-1F28-BACF-3FA5-32263B96F211}"/>
              </a:ext>
            </a:extLst>
          </p:cNvPr>
          <p:cNvSpPr/>
          <p:nvPr userDrawn="1"/>
        </p:nvSpPr>
        <p:spPr>
          <a:xfrm>
            <a:off x="0" y="0"/>
            <a:ext cx="18324443" cy="10287000"/>
          </a:xfrm>
          <a:custGeom>
            <a:avLst/>
            <a:gdLst/>
            <a:ahLst/>
            <a:cxnLst/>
            <a:rect l="l" t="t" r="r" b="b"/>
            <a:pathLst>
              <a:path w="18250863" h="12167242">
                <a:moveTo>
                  <a:pt x="0" y="0"/>
                </a:moveTo>
                <a:lnTo>
                  <a:pt x="18250863" y="0"/>
                </a:lnTo>
                <a:lnTo>
                  <a:pt x="18250863" y="12167242"/>
                </a:lnTo>
                <a:lnTo>
                  <a:pt x="0" y="12167242"/>
                </a:lnTo>
                <a:lnTo>
                  <a:pt x="0" y="0"/>
                </a:lnTo>
                <a:close/>
              </a:path>
            </a:pathLst>
          </a:custGeom>
          <a:blipFill>
            <a:blip r:embed="rId3"/>
            <a:stretch>
              <a:fillRect/>
            </a:stretch>
          </a:blipFill>
        </p:spPr>
        <p:txBody>
          <a:bodyPr/>
          <a:lstStyle/>
          <a:p>
            <a:endParaRPr lang="en-US"/>
          </a:p>
        </p:txBody>
      </p:sp>
      <p:sp>
        <p:nvSpPr>
          <p:cNvPr id="8" name="Right Triangle 7">
            <a:extLst>
              <a:ext uri="{FF2B5EF4-FFF2-40B4-BE49-F238E27FC236}">
                <a16:creationId xmlns:a16="http://schemas.microsoft.com/office/drawing/2014/main" id="{84D6B8AF-A89C-6260-0F5C-D5D5112EF589}"/>
              </a:ext>
            </a:extLst>
          </p:cNvPr>
          <p:cNvSpPr/>
          <p:nvPr userDrawn="1"/>
        </p:nvSpPr>
        <p:spPr>
          <a:xfrm rot="5400000">
            <a:off x="1837842" y="-1837841"/>
            <a:ext cx="11393557" cy="15069240"/>
          </a:xfrm>
          <a:prstGeom prst="rtTriangle">
            <a:avLst/>
          </a:prstGeom>
          <a:solidFill>
            <a:schemeClr val="accent2">
              <a:lumMod val="20000"/>
              <a:lumOff val="80000"/>
            </a:schemeClr>
          </a:solid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9">
            <a:extLst>
              <a:ext uri="{FF2B5EF4-FFF2-40B4-BE49-F238E27FC236}">
                <a16:creationId xmlns:a16="http://schemas.microsoft.com/office/drawing/2014/main" id="{85BBFF0C-867C-F67C-9BB7-7AF96C09D7A9}"/>
              </a:ext>
            </a:extLst>
          </p:cNvPr>
          <p:cNvSpPr/>
          <p:nvPr userDrawn="1"/>
        </p:nvSpPr>
        <p:spPr>
          <a:xfrm>
            <a:off x="1028700" y="1028700"/>
            <a:ext cx="3961845" cy="3961845"/>
          </a:xfrm>
          <a:custGeom>
            <a:avLst/>
            <a:gdLst/>
            <a:ahLst/>
            <a:cxnLst/>
            <a:rect l="l" t="t" r="r" b="b"/>
            <a:pathLst>
              <a:path w="3961845" h="3961845">
                <a:moveTo>
                  <a:pt x="0" y="0"/>
                </a:moveTo>
                <a:lnTo>
                  <a:pt x="3961845" y="0"/>
                </a:lnTo>
                <a:lnTo>
                  <a:pt x="3961845" y="3961845"/>
                </a:lnTo>
                <a:lnTo>
                  <a:pt x="0" y="3961845"/>
                </a:lnTo>
                <a:lnTo>
                  <a:pt x="0" y="0"/>
                </a:lnTo>
                <a:close/>
              </a:path>
            </a:pathLst>
          </a:custGeom>
          <a:blipFill>
            <a:blip r:embed="rId4"/>
            <a:stretch>
              <a:fillRect l="-46361" t="-18185" r="-41565" b="-22981"/>
            </a:stretch>
          </a:blipFill>
        </p:spPr>
        <p:txBody>
          <a:bodyPr/>
          <a:lstStyle/>
          <a:p>
            <a:endParaRPr lang="en-US"/>
          </a:p>
        </p:txBody>
      </p:sp>
    </p:spTree>
    <p:extLst>
      <p:ext uri="{BB962C8B-B14F-4D97-AF65-F5344CB8AC3E}">
        <p14:creationId xmlns:p14="http://schemas.microsoft.com/office/powerpoint/2010/main" val="3609806700"/>
      </p:ext>
    </p:extLst>
  </p:cSld>
  <p:clrMap bg1="dk1" tx1="lt1" bg2="dk2" tx2="lt2" accent1="accent1" accent2="accent2" accent3="accent3" accent4="accent4" accent5="accent5" accent6="accent6" hlink="hlink" folHlink="folHlink"/>
  <p:sldLayoutIdLst>
    <p:sldLayoutId id="2147483667" r:id="rId1"/>
  </p:sldLayoutIdLst>
  <p:txStyles>
    <p:titleStyle>
      <a:lvl1pPr algn="l" defTabSz="1371600" rtl="0" eaLnBrk="1" latinLnBrk="0" hangingPunct="1">
        <a:lnSpc>
          <a:spcPct val="90000"/>
        </a:lnSpc>
        <a:spcBef>
          <a:spcPct val="0"/>
        </a:spcBef>
        <a:buNone/>
        <a:defRPr sz="6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F2FFBC78-6423-D8AE-9D23-F653877D86D3}"/>
              </a:ext>
            </a:extLst>
          </p:cNvPr>
          <p:cNvSpPr/>
          <p:nvPr userDrawn="1"/>
        </p:nvSpPr>
        <p:spPr>
          <a:xfrm>
            <a:off x="-60960" y="1"/>
            <a:ext cx="18348960" cy="10281920"/>
          </a:xfrm>
          <a:custGeom>
            <a:avLst/>
            <a:gdLst/>
            <a:ahLst/>
            <a:cxnLst/>
            <a:rect l="l" t="t" r="r" b="b"/>
            <a:pathLst>
              <a:path w="24720252" h="10359473">
                <a:moveTo>
                  <a:pt x="0" y="0"/>
                </a:moveTo>
                <a:lnTo>
                  <a:pt x="24720252" y="0"/>
                </a:lnTo>
                <a:lnTo>
                  <a:pt x="24720252" y="10359473"/>
                </a:lnTo>
                <a:lnTo>
                  <a:pt x="0" y="10359473"/>
                </a:lnTo>
                <a:lnTo>
                  <a:pt x="0" y="0"/>
                </a:lnTo>
                <a:close/>
              </a:path>
            </a:pathLst>
          </a:custGeom>
          <a:blipFill>
            <a:blip r:embed="rId4">
              <a:alphaModFix amt="40000"/>
            </a:blip>
            <a:stretch>
              <a:fillRect l="333" t="-1" r="-35055" b="-1458"/>
            </a:stretch>
          </a:blipFill>
        </p:spPr>
        <p:txBody>
          <a:bodyPr/>
          <a:lstStyle/>
          <a:p>
            <a:endParaRPr lang="en-US"/>
          </a:p>
        </p:txBody>
      </p:sp>
      <p:sp>
        <p:nvSpPr>
          <p:cNvPr id="8" name="Right Triangle 7">
            <a:extLst>
              <a:ext uri="{FF2B5EF4-FFF2-40B4-BE49-F238E27FC236}">
                <a16:creationId xmlns:a16="http://schemas.microsoft.com/office/drawing/2014/main" id="{B0CC1AA6-CDC9-8C89-AB55-9B46CA74C3D0}"/>
              </a:ext>
            </a:extLst>
          </p:cNvPr>
          <p:cNvSpPr/>
          <p:nvPr userDrawn="1"/>
        </p:nvSpPr>
        <p:spPr>
          <a:xfrm flipH="1">
            <a:off x="16306800" y="7169041"/>
            <a:ext cx="1981200" cy="3117959"/>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lowchart: Manual Input 11">
            <a:extLst>
              <a:ext uri="{FF2B5EF4-FFF2-40B4-BE49-F238E27FC236}">
                <a16:creationId xmlns:a16="http://schemas.microsoft.com/office/drawing/2014/main" id="{164270B9-00D1-D4A5-DE2A-84D898931BDB}"/>
              </a:ext>
            </a:extLst>
          </p:cNvPr>
          <p:cNvSpPr/>
          <p:nvPr userDrawn="1"/>
        </p:nvSpPr>
        <p:spPr>
          <a:xfrm rot="16200000" flipV="1">
            <a:off x="989076" y="-989076"/>
            <a:ext cx="10287000" cy="1226515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8063 h 16063"/>
              <a:gd name="connsiteX1" fmla="*/ 9984 w 10000"/>
              <a:gd name="connsiteY1" fmla="*/ 0 h 16063"/>
              <a:gd name="connsiteX2" fmla="*/ 10000 w 10000"/>
              <a:gd name="connsiteY2" fmla="*/ 16063 h 16063"/>
              <a:gd name="connsiteX3" fmla="*/ 0 w 10000"/>
              <a:gd name="connsiteY3" fmla="*/ 16063 h 16063"/>
              <a:gd name="connsiteX4" fmla="*/ 0 w 10000"/>
              <a:gd name="connsiteY4" fmla="*/ 8063 h 16063"/>
              <a:gd name="connsiteX0" fmla="*/ 0 w 10000"/>
              <a:gd name="connsiteY0" fmla="*/ 8096 h 16096"/>
              <a:gd name="connsiteX1" fmla="*/ 9996 w 10000"/>
              <a:gd name="connsiteY1" fmla="*/ 0 h 16096"/>
              <a:gd name="connsiteX2" fmla="*/ 10000 w 10000"/>
              <a:gd name="connsiteY2" fmla="*/ 16096 h 16096"/>
              <a:gd name="connsiteX3" fmla="*/ 0 w 10000"/>
              <a:gd name="connsiteY3" fmla="*/ 16096 h 16096"/>
              <a:gd name="connsiteX4" fmla="*/ 0 w 10000"/>
              <a:gd name="connsiteY4" fmla="*/ 8096 h 1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6096">
                <a:moveTo>
                  <a:pt x="0" y="8096"/>
                </a:moveTo>
                <a:lnTo>
                  <a:pt x="9996" y="0"/>
                </a:lnTo>
                <a:cubicBezTo>
                  <a:pt x="10001" y="5354"/>
                  <a:pt x="9995" y="10742"/>
                  <a:pt x="10000" y="16096"/>
                </a:cubicBezTo>
                <a:lnTo>
                  <a:pt x="0" y="16096"/>
                </a:lnTo>
                <a:lnTo>
                  <a:pt x="0" y="8096"/>
                </a:lnTo>
                <a:close/>
              </a:path>
            </a:pathLst>
          </a:custGeom>
          <a:solidFill>
            <a:srgbClr val="005947">
              <a:alpha val="89804"/>
            </a:srgb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F9BC0D96-D5CD-39A1-741E-3644E1064A95}"/>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5"/>
            <a:stretch>
              <a:fillRect/>
            </a:stretch>
          </a:blipFill>
        </p:spPr>
        <p:txBody>
          <a:bodyPr/>
          <a:lstStyle/>
          <a:p>
            <a:endParaRPr lang="en-US"/>
          </a:p>
        </p:txBody>
      </p:sp>
    </p:spTree>
    <p:extLst>
      <p:ext uri="{BB962C8B-B14F-4D97-AF65-F5344CB8AC3E}">
        <p14:creationId xmlns:p14="http://schemas.microsoft.com/office/powerpoint/2010/main" val="1237558211"/>
      </p:ext>
    </p:extLst>
  </p:cSld>
  <p:clrMap bg1="dk1" tx1="lt1" bg2="dk2" tx2="lt2" accent1="accent1" accent2="accent2" accent3="accent3" accent4="accent4" accent5="accent5" accent6="accent6" hlink="hlink" folHlink="folHlink"/>
  <p:sldLayoutIdLst>
    <p:sldLayoutId id="2147483648" r:id="rId1"/>
    <p:sldLayoutId id="2147483650" r:id="rId2"/>
  </p:sldLayoutIdLst>
  <p:txStyles>
    <p:titleStyle>
      <a:lvl1pPr algn="l" defTabSz="1371600" rtl="0" eaLnBrk="1" latinLnBrk="0" hangingPunct="1">
        <a:lnSpc>
          <a:spcPct val="90000"/>
        </a:lnSpc>
        <a:spcBef>
          <a:spcPct val="0"/>
        </a:spcBef>
        <a:buNone/>
        <a:defRPr sz="66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building with many windows&#10;&#10;AI-generated content may be incorrect.">
            <a:extLst>
              <a:ext uri="{FF2B5EF4-FFF2-40B4-BE49-F238E27FC236}">
                <a16:creationId xmlns:a16="http://schemas.microsoft.com/office/drawing/2014/main" id="{2819C198-AA1C-52DE-4FEE-59D66F23C229}"/>
              </a:ext>
            </a:extLst>
          </p:cNvPr>
          <p:cNvPicPr>
            <a:picLocks noChangeAspect="1"/>
          </p:cNvPicPr>
          <p:nvPr userDrawn="1"/>
        </p:nvPicPr>
        <p:blipFill>
          <a:blip r:embed="rId5">
            <a:grayscl/>
            <a:alphaModFix amt="40000"/>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26179"/>
          <a:stretch>
            <a:fillRect/>
          </a:stretch>
        </p:blipFill>
        <p:spPr>
          <a:xfrm>
            <a:off x="0" y="0"/>
            <a:ext cx="18288000" cy="10287000"/>
          </a:xfrm>
          <a:prstGeom prst="rect">
            <a:avLst/>
          </a:prstGeom>
        </p:spPr>
      </p:pic>
      <p:sp>
        <p:nvSpPr>
          <p:cNvPr id="8" name="Flowchart: Manual Input 11">
            <a:extLst>
              <a:ext uri="{FF2B5EF4-FFF2-40B4-BE49-F238E27FC236}">
                <a16:creationId xmlns:a16="http://schemas.microsoft.com/office/drawing/2014/main" id="{EBF60107-7B3F-DD03-A9F8-1A2884A9EA1A}"/>
              </a:ext>
            </a:extLst>
          </p:cNvPr>
          <p:cNvSpPr/>
          <p:nvPr userDrawn="1"/>
        </p:nvSpPr>
        <p:spPr>
          <a:xfrm rot="5400000" flipV="1">
            <a:off x="7011924" y="-989076"/>
            <a:ext cx="10287000" cy="1226515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8063 h 16063"/>
              <a:gd name="connsiteX1" fmla="*/ 9984 w 10000"/>
              <a:gd name="connsiteY1" fmla="*/ 0 h 16063"/>
              <a:gd name="connsiteX2" fmla="*/ 10000 w 10000"/>
              <a:gd name="connsiteY2" fmla="*/ 16063 h 16063"/>
              <a:gd name="connsiteX3" fmla="*/ 0 w 10000"/>
              <a:gd name="connsiteY3" fmla="*/ 16063 h 16063"/>
              <a:gd name="connsiteX4" fmla="*/ 0 w 10000"/>
              <a:gd name="connsiteY4" fmla="*/ 8063 h 16063"/>
              <a:gd name="connsiteX0" fmla="*/ 0 w 10000"/>
              <a:gd name="connsiteY0" fmla="*/ 8096 h 16096"/>
              <a:gd name="connsiteX1" fmla="*/ 9996 w 10000"/>
              <a:gd name="connsiteY1" fmla="*/ 0 h 16096"/>
              <a:gd name="connsiteX2" fmla="*/ 10000 w 10000"/>
              <a:gd name="connsiteY2" fmla="*/ 16096 h 16096"/>
              <a:gd name="connsiteX3" fmla="*/ 0 w 10000"/>
              <a:gd name="connsiteY3" fmla="*/ 16096 h 16096"/>
              <a:gd name="connsiteX4" fmla="*/ 0 w 10000"/>
              <a:gd name="connsiteY4" fmla="*/ 8096 h 1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6096">
                <a:moveTo>
                  <a:pt x="0" y="8096"/>
                </a:moveTo>
                <a:lnTo>
                  <a:pt x="9996" y="0"/>
                </a:lnTo>
                <a:cubicBezTo>
                  <a:pt x="10001" y="5354"/>
                  <a:pt x="9995" y="10742"/>
                  <a:pt x="10000" y="16096"/>
                </a:cubicBezTo>
                <a:lnTo>
                  <a:pt x="0" y="16096"/>
                </a:lnTo>
                <a:lnTo>
                  <a:pt x="0" y="8096"/>
                </a:lnTo>
                <a:close/>
              </a:path>
            </a:pathLst>
          </a:custGeom>
          <a:solidFill>
            <a:schemeClr val="accent3">
              <a:alpha val="89804"/>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E56274F3-217C-4CB7-1534-C59534D30752}"/>
              </a:ext>
            </a:extLst>
          </p:cNvPr>
          <p:cNvSpPr/>
          <p:nvPr userDrawn="1"/>
        </p:nvSpPr>
        <p:spPr>
          <a:xfrm flipH="1">
            <a:off x="16306800" y="7169041"/>
            <a:ext cx="1981200" cy="3117959"/>
          </a:xfrm>
          <a:prstGeom prst="r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9">
            <a:extLst>
              <a:ext uri="{FF2B5EF4-FFF2-40B4-BE49-F238E27FC236}">
                <a16:creationId xmlns:a16="http://schemas.microsoft.com/office/drawing/2014/main" id="{6C173486-6DF5-76DA-D66F-8157473D72C0}"/>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7"/>
            <a:stretch>
              <a:fillRect/>
            </a:stretch>
          </a:blipFill>
        </p:spPr>
        <p:txBody>
          <a:bodyPr/>
          <a:lstStyle/>
          <a:p>
            <a:endParaRPr lang="en-US"/>
          </a:p>
        </p:txBody>
      </p:sp>
    </p:spTree>
    <p:extLst>
      <p:ext uri="{BB962C8B-B14F-4D97-AF65-F5344CB8AC3E}">
        <p14:creationId xmlns:p14="http://schemas.microsoft.com/office/powerpoint/2010/main" val="425073534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70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F1440324-114F-1757-4E4C-F69B51F131FE}"/>
              </a:ext>
            </a:extLst>
          </p:cNvPr>
          <p:cNvSpPr/>
          <p:nvPr userDrawn="1"/>
        </p:nvSpPr>
        <p:spPr>
          <a:xfrm>
            <a:off x="0" y="0"/>
            <a:ext cx="18288000" cy="10287000"/>
          </a:xfrm>
          <a:custGeom>
            <a:avLst/>
            <a:gdLst/>
            <a:ahLst/>
            <a:cxnLst/>
            <a:rect l="l" t="t" r="r" b="b"/>
            <a:pathLst>
              <a:path w="24720252" h="10359473">
                <a:moveTo>
                  <a:pt x="0" y="0"/>
                </a:moveTo>
                <a:lnTo>
                  <a:pt x="24720252" y="0"/>
                </a:lnTo>
                <a:lnTo>
                  <a:pt x="24720252" y="10359473"/>
                </a:lnTo>
                <a:lnTo>
                  <a:pt x="0" y="10359473"/>
                </a:lnTo>
                <a:lnTo>
                  <a:pt x="0" y="0"/>
                </a:lnTo>
                <a:close/>
              </a:path>
            </a:pathLst>
          </a:custGeom>
          <a:blipFill>
            <a:blip r:embed="rId4">
              <a:alphaModFix amt="10000"/>
            </a:blip>
            <a:stretch>
              <a:fillRect l="-35172" t="-705" b="-703"/>
            </a:stretch>
          </a:blipFill>
        </p:spPr>
        <p:txBody>
          <a:bodyPr/>
          <a:lstStyle/>
          <a:p>
            <a:endParaRPr lang="en-US"/>
          </a:p>
        </p:txBody>
      </p:sp>
      <p:sp>
        <p:nvSpPr>
          <p:cNvPr id="4" name="Rectangle 3">
            <a:extLst>
              <a:ext uri="{FF2B5EF4-FFF2-40B4-BE49-F238E27FC236}">
                <a16:creationId xmlns:a16="http://schemas.microsoft.com/office/drawing/2014/main" id="{BE4FB507-34A3-9156-744B-CF70352A3FE1}"/>
              </a:ext>
            </a:extLst>
          </p:cNvPr>
          <p:cNvSpPr/>
          <p:nvPr userDrawn="1"/>
        </p:nvSpPr>
        <p:spPr>
          <a:xfrm>
            <a:off x="15316200" y="0"/>
            <a:ext cx="2971800" cy="10287000"/>
          </a:xfrm>
          <a:prstGeom prst="rect">
            <a:avLst/>
          </a:prstGeom>
          <a:solidFill>
            <a:srgbClr val="FEC844">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E56274F3-217C-4CB7-1534-C59534D30752}"/>
              </a:ext>
            </a:extLst>
          </p:cNvPr>
          <p:cNvSpPr/>
          <p:nvPr userDrawn="1"/>
        </p:nvSpPr>
        <p:spPr>
          <a:xfrm flipH="1">
            <a:off x="16306800" y="7169041"/>
            <a:ext cx="1981200" cy="3117959"/>
          </a:xfrm>
          <a:prstGeom prst="rtTriangle">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9">
            <a:extLst>
              <a:ext uri="{FF2B5EF4-FFF2-40B4-BE49-F238E27FC236}">
                <a16:creationId xmlns:a16="http://schemas.microsoft.com/office/drawing/2014/main" id="{6C173486-6DF5-76DA-D66F-8157473D72C0}"/>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5"/>
            <a:stretch>
              <a:fillRect/>
            </a:stretch>
          </a:blipFill>
        </p:spPr>
        <p:txBody>
          <a:bodyPr/>
          <a:lstStyle/>
          <a:p>
            <a:endParaRPr lang="en-US"/>
          </a:p>
        </p:txBody>
      </p:sp>
      <p:sp>
        <p:nvSpPr>
          <p:cNvPr id="3" name="Flowchart: Manual Input 11">
            <a:extLst>
              <a:ext uri="{FF2B5EF4-FFF2-40B4-BE49-F238E27FC236}">
                <a16:creationId xmlns:a16="http://schemas.microsoft.com/office/drawing/2014/main" id="{DDD8A232-4982-03D7-78C1-08944E312B6D}"/>
              </a:ext>
            </a:extLst>
          </p:cNvPr>
          <p:cNvSpPr/>
          <p:nvPr userDrawn="1"/>
        </p:nvSpPr>
        <p:spPr>
          <a:xfrm rot="5400000" flipV="1">
            <a:off x="4037076" y="-999102"/>
            <a:ext cx="10287000" cy="1226515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8063 h 16063"/>
              <a:gd name="connsiteX1" fmla="*/ 9984 w 10000"/>
              <a:gd name="connsiteY1" fmla="*/ 0 h 16063"/>
              <a:gd name="connsiteX2" fmla="*/ 10000 w 10000"/>
              <a:gd name="connsiteY2" fmla="*/ 16063 h 16063"/>
              <a:gd name="connsiteX3" fmla="*/ 0 w 10000"/>
              <a:gd name="connsiteY3" fmla="*/ 16063 h 16063"/>
              <a:gd name="connsiteX4" fmla="*/ 0 w 10000"/>
              <a:gd name="connsiteY4" fmla="*/ 8063 h 16063"/>
              <a:gd name="connsiteX0" fmla="*/ 0 w 10000"/>
              <a:gd name="connsiteY0" fmla="*/ 8096 h 16096"/>
              <a:gd name="connsiteX1" fmla="*/ 9996 w 10000"/>
              <a:gd name="connsiteY1" fmla="*/ 0 h 16096"/>
              <a:gd name="connsiteX2" fmla="*/ 10000 w 10000"/>
              <a:gd name="connsiteY2" fmla="*/ 16096 h 16096"/>
              <a:gd name="connsiteX3" fmla="*/ 0 w 10000"/>
              <a:gd name="connsiteY3" fmla="*/ 16096 h 16096"/>
              <a:gd name="connsiteX4" fmla="*/ 0 w 10000"/>
              <a:gd name="connsiteY4" fmla="*/ 8096 h 1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6096">
                <a:moveTo>
                  <a:pt x="0" y="8096"/>
                </a:moveTo>
                <a:lnTo>
                  <a:pt x="9996" y="0"/>
                </a:lnTo>
                <a:cubicBezTo>
                  <a:pt x="10001" y="5354"/>
                  <a:pt x="9995" y="10742"/>
                  <a:pt x="10000" y="16096"/>
                </a:cubicBezTo>
                <a:lnTo>
                  <a:pt x="0" y="16096"/>
                </a:lnTo>
                <a:lnTo>
                  <a:pt x="0" y="8096"/>
                </a:lnTo>
                <a:close/>
              </a:path>
            </a:pathLst>
          </a:custGeom>
          <a:solidFill>
            <a:srgbClr val="FEC844">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046438"/>
      </p:ext>
    </p:extLst>
  </p:cSld>
  <p:clrMap bg1="lt1" tx1="dk1" bg2="lt2" tx2="dk2" accent1="accent1" accent2="accent2" accent3="accent3" accent4="accent4" accent5="accent5" accent6="accent6" hlink="hlink" folHlink="folHlink"/>
  <p:sldLayoutIdLst>
    <p:sldLayoutId id="2147483700" r:id="rId1"/>
    <p:sldLayoutId id="214748370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ight Triangle 6">
            <a:extLst>
              <a:ext uri="{FF2B5EF4-FFF2-40B4-BE49-F238E27FC236}">
                <a16:creationId xmlns:a16="http://schemas.microsoft.com/office/drawing/2014/main" id="{947C25A0-ACEE-6998-73AD-19FF06DC1CD4}"/>
              </a:ext>
            </a:extLst>
          </p:cNvPr>
          <p:cNvSpPr/>
          <p:nvPr userDrawn="1"/>
        </p:nvSpPr>
        <p:spPr>
          <a:xfrm flipH="1">
            <a:off x="16306800" y="7169041"/>
            <a:ext cx="1981200" cy="3117959"/>
          </a:xfrm>
          <a:prstGeom prst="rtTriangl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9">
            <a:extLst>
              <a:ext uri="{FF2B5EF4-FFF2-40B4-BE49-F238E27FC236}">
                <a16:creationId xmlns:a16="http://schemas.microsoft.com/office/drawing/2014/main" id="{EF685E1B-B193-7E98-14EC-82468AD08678}"/>
              </a:ext>
            </a:extLst>
          </p:cNvPr>
          <p:cNvSpPr/>
          <p:nvPr userDrawn="1"/>
        </p:nvSpPr>
        <p:spPr>
          <a:xfrm>
            <a:off x="16492375" y="8800745"/>
            <a:ext cx="2150151" cy="1615158"/>
          </a:xfrm>
          <a:custGeom>
            <a:avLst/>
            <a:gdLst/>
            <a:ahLst/>
            <a:cxnLst/>
            <a:rect l="l" t="t" r="r" b="b"/>
            <a:pathLst>
              <a:path w="2150151" h="1615158">
                <a:moveTo>
                  <a:pt x="0" y="0"/>
                </a:moveTo>
                <a:lnTo>
                  <a:pt x="2150152" y="0"/>
                </a:lnTo>
                <a:lnTo>
                  <a:pt x="2150152" y="1615158"/>
                </a:lnTo>
                <a:lnTo>
                  <a:pt x="0" y="1615158"/>
                </a:lnTo>
                <a:lnTo>
                  <a:pt x="0" y="0"/>
                </a:lnTo>
                <a:close/>
              </a:path>
            </a:pathLst>
          </a:custGeom>
          <a:blipFill>
            <a:blip r:embed="rId8"/>
            <a:stretch>
              <a:fillRect/>
            </a:stretch>
          </a:blipFill>
        </p:spPr>
        <p:txBody>
          <a:bodyPr/>
          <a:lstStyle/>
          <a:p>
            <a:endParaRPr lang="en-US"/>
          </a:p>
        </p:txBody>
      </p:sp>
      <p:sp>
        <p:nvSpPr>
          <p:cNvPr id="9" name="Right Triangle 8">
            <a:extLst>
              <a:ext uri="{FF2B5EF4-FFF2-40B4-BE49-F238E27FC236}">
                <a16:creationId xmlns:a16="http://schemas.microsoft.com/office/drawing/2014/main" id="{4EED4180-0103-5891-7FB1-B41A89931E3C}"/>
              </a:ext>
            </a:extLst>
          </p:cNvPr>
          <p:cNvSpPr/>
          <p:nvPr userDrawn="1"/>
        </p:nvSpPr>
        <p:spPr>
          <a:xfrm rot="10800000" flipH="1">
            <a:off x="1" y="0"/>
            <a:ext cx="1981200" cy="3117959"/>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058158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5" r:id="rId3"/>
    <p:sldLayoutId id="2147483696" r:id="rId4"/>
    <p:sldLayoutId id="2147483694" r:id="rId5"/>
    <p:sldLayoutId id="214748369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video" Target="https://www.youtube.com/embed/_W0bSen8Qjg?feature=oembed" TargetMode="Externa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0.xml"/><Relationship Id="rId1" Type="http://schemas.openxmlformats.org/officeDocument/2006/relationships/video" Target="https://www.youtube.com/embed/k1euQkmQZ1U?feature=oembed" TargetMode="Externa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0.xml"/><Relationship Id="rId1" Type="http://schemas.openxmlformats.org/officeDocument/2006/relationships/video" Target="https://www.youtube.com/embed/4ASKMcdCc3g?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senate.michigan.gov/" TargetMode="External"/><Relationship Id="rId2" Type="http://schemas.openxmlformats.org/officeDocument/2006/relationships/hyperlink" Target="https://www.house.mi.gov/#findarepresentative" TargetMode="Externa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506DE-2193-2407-7168-23BA21CA8E93}"/>
              </a:ext>
            </a:extLst>
          </p:cNvPr>
          <p:cNvSpPr>
            <a:spLocks noGrp="1"/>
          </p:cNvSpPr>
          <p:nvPr>
            <p:ph type="title"/>
          </p:nvPr>
        </p:nvSpPr>
        <p:spPr>
          <a:xfrm>
            <a:off x="527384" y="1814847"/>
            <a:ext cx="9402679" cy="5211595"/>
          </a:xfrm>
        </p:spPr>
        <p:txBody>
          <a:bodyPr/>
          <a:lstStyle/>
          <a:p>
            <a:r>
              <a:rPr lang="en-US" sz="4900" dirty="0"/>
              <a:t>How does bipartisanship bring us closer to our Democratic Values?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words&#10;&#10;AI-generated content may be incorrect.">
            <a:extLst>
              <a:ext uri="{FF2B5EF4-FFF2-40B4-BE49-F238E27FC236}">
                <a16:creationId xmlns:a16="http://schemas.microsoft.com/office/drawing/2014/main" id="{5E3BF9F6-CC3B-77EB-8946-8BC4D48723A2}"/>
              </a:ext>
            </a:extLst>
          </p:cNvPr>
          <p:cNvPicPr>
            <a:picLocks noChangeAspect="1"/>
          </p:cNvPicPr>
          <p:nvPr/>
        </p:nvPicPr>
        <p:blipFill>
          <a:blip r:embed="rId3">
            <a:extLst>
              <a:ext uri="{28A0092B-C50C-407E-A947-70E740481C1C}">
                <a14:useLocalDpi xmlns:a14="http://schemas.microsoft.com/office/drawing/2010/main" val="0"/>
              </a:ext>
            </a:extLst>
          </a:blip>
          <a:srcRect l="15917" t="14324" r="17799" b="16536"/>
          <a:stretch>
            <a:fillRect/>
          </a:stretch>
        </p:blipFill>
        <p:spPr>
          <a:xfrm>
            <a:off x="4196219" y="5143500"/>
            <a:ext cx="9895562" cy="5257016"/>
          </a:xfrm>
          <a:prstGeom prst="rect">
            <a:avLst/>
          </a:prstGeom>
        </p:spPr>
      </p:pic>
      <p:sp>
        <p:nvSpPr>
          <p:cNvPr id="2" name="Title 1">
            <a:extLst>
              <a:ext uri="{FF2B5EF4-FFF2-40B4-BE49-F238E27FC236}">
                <a16:creationId xmlns:a16="http://schemas.microsoft.com/office/drawing/2014/main" id="{E2F3F8B5-FA98-A215-55EF-90A510D5DFB5}"/>
              </a:ext>
            </a:extLst>
          </p:cNvPr>
          <p:cNvSpPr>
            <a:spLocks noGrp="1"/>
          </p:cNvSpPr>
          <p:nvPr>
            <p:ph type="title"/>
          </p:nvPr>
        </p:nvSpPr>
        <p:spPr/>
        <p:txBody>
          <a:bodyPr/>
          <a:lstStyle/>
          <a:p>
            <a:r>
              <a:rPr lang="en-US" sz="6000" dirty="0"/>
              <a:t>Staging the Question</a:t>
            </a:r>
          </a:p>
        </p:txBody>
      </p:sp>
      <p:sp>
        <p:nvSpPr>
          <p:cNvPr id="3" name="Content Placeholder 2">
            <a:extLst>
              <a:ext uri="{FF2B5EF4-FFF2-40B4-BE49-F238E27FC236}">
                <a16:creationId xmlns:a16="http://schemas.microsoft.com/office/drawing/2014/main" id="{83626926-33C2-FC5D-2FD4-6AD7F8B4800B}"/>
              </a:ext>
            </a:extLst>
          </p:cNvPr>
          <p:cNvSpPr>
            <a:spLocks noGrp="1"/>
          </p:cNvSpPr>
          <p:nvPr>
            <p:ph sz="quarter" idx="10"/>
          </p:nvPr>
        </p:nvSpPr>
        <p:spPr>
          <a:xfrm>
            <a:off x="1100986" y="2074624"/>
            <a:ext cx="10473063" cy="7162800"/>
          </a:xfrm>
        </p:spPr>
        <p:txBody>
          <a:bodyPr/>
          <a:lstStyle/>
          <a:p>
            <a:r>
              <a:rPr lang="en-US" sz="4000" dirty="0"/>
              <a:t>With your partner, </a:t>
            </a:r>
            <a:r>
              <a:rPr lang="en-US" sz="4000" b="1" dirty="0"/>
              <a:t>read</a:t>
            </a:r>
            <a:r>
              <a:rPr lang="en-US" sz="4000" dirty="0"/>
              <a:t> the document in front of you.</a:t>
            </a:r>
          </a:p>
          <a:p>
            <a:r>
              <a:rPr lang="en-US" sz="4000" dirty="0"/>
              <a:t>When you are finished reading, write a </a:t>
            </a:r>
            <a:r>
              <a:rPr lang="en-US" sz="4000" b="1" dirty="0"/>
              <a:t>title</a:t>
            </a:r>
            <a:r>
              <a:rPr lang="en-US" sz="4000" dirty="0"/>
              <a:t> for the document. </a:t>
            </a:r>
          </a:p>
          <a:p>
            <a:r>
              <a:rPr lang="en-US" sz="4000" dirty="0"/>
              <a:t>Be ready to </a:t>
            </a:r>
            <a:r>
              <a:rPr lang="en-US" sz="4000" b="1" dirty="0"/>
              <a:t>share</a:t>
            </a:r>
            <a:r>
              <a:rPr lang="en-US" sz="4000" dirty="0"/>
              <a:t>.</a:t>
            </a:r>
          </a:p>
        </p:txBody>
      </p:sp>
      <p:pic>
        <p:nvPicPr>
          <p:cNvPr id="7" name="Online Media 6" title="5 Minute Timer">
            <a:hlinkClick r:id="" action="ppaction://media"/>
            <a:extLst>
              <a:ext uri="{FF2B5EF4-FFF2-40B4-BE49-F238E27FC236}">
                <a16:creationId xmlns:a16="http://schemas.microsoft.com/office/drawing/2014/main" id="{3FAF1B48-E2CA-A0BE-D2B1-D27BCD045D29}"/>
              </a:ext>
            </a:extLst>
          </p:cNvPr>
          <p:cNvPicPr>
            <a:picLocks noRot="1" noChangeAspect="1"/>
          </p:cNvPicPr>
          <p:nvPr>
            <a:videoFile r:link="rId1"/>
          </p:nvPr>
        </p:nvPicPr>
        <p:blipFill>
          <a:blip r:embed="rId4"/>
          <a:stretch>
            <a:fillRect/>
          </a:stretch>
        </p:blipFill>
        <p:spPr>
          <a:xfrm>
            <a:off x="13068822" y="1897520"/>
            <a:ext cx="4839700" cy="2732414"/>
          </a:xfrm>
          <a:prstGeom prst="rect">
            <a:avLst/>
          </a:prstGeom>
        </p:spPr>
      </p:pic>
    </p:spTree>
    <p:extLst>
      <p:ext uri="{BB962C8B-B14F-4D97-AF65-F5344CB8AC3E}">
        <p14:creationId xmlns:p14="http://schemas.microsoft.com/office/powerpoint/2010/main" val="243011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EF04C-FE62-C5AD-52AD-E55772BEACAE}"/>
              </a:ext>
            </a:extLst>
          </p:cNvPr>
          <p:cNvSpPr>
            <a:spLocks noGrp="1"/>
          </p:cNvSpPr>
          <p:nvPr>
            <p:ph type="title"/>
          </p:nvPr>
        </p:nvSpPr>
        <p:spPr>
          <a:xfrm>
            <a:off x="1389084" y="547689"/>
            <a:ext cx="15773400" cy="1395412"/>
          </a:xfrm>
        </p:spPr>
        <p:txBody>
          <a:bodyPr/>
          <a:lstStyle/>
          <a:p>
            <a:r>
              <a:rPr lang="en-US" sz="6000" dirty="0"/>
              <a:t>Democratic Values</a:t>
            </a:r>
          </a:p>
        </p:txBody>
      </p:sp>
      <p:sp>
        <p:nvSpPr>
          <p:cNvPr id="3" name="Content Placeholder 2">
            <a:extLst>
              <a:ext uri="{FF2B5EF4-FFF2-40B4-BE49-F238E27FC236}">
                <a16:creationId xmlns:a16="http://schemas.microsoft.com/office/drawing/2014/main" id="{930D0507-F1B0-F2A8-AD4C-D12968B986C9}"/>
              </a:ext>
            </a:extLst>
          </p:cNvPr>
          <p:cNvSpPr>
            <a:spLocks noGrp="1"/>
          </p:cNvSpPr>
          <p:nvPr>
            <p:ph sz="quarter" idx="10"/>
          </p:nvPr>
        </p:nvSpPr>
        <p:spPr>
          <a:xfrm>
            <a:off x="1952755" y="2362722"/>
            <a:ext cx="14130664" cy="7162800"/>
          </a:xfrm>
        </p:spPr>
        <p:txBody>
          <a:bodyPr/>
          <a:lstStyle/>
          <a:p>
            <a:pPr marL="0" indent="0">
              <a:lnSpc>
                <a:spcPct val="100000"/>
              </a:lnSpc>
              <a:buNone/>
            </a:pPr>
            <a:r>
              <a:rPr lang="en-US" sz="4000" b="1" dirty="0"/>
              <a:t>Core Democratic Values </a:t>
            </a:r>
            <a:r>
              <a:rPr lang="en-US" sz="4000" dirty="0"/>
              <a:t>are the fundamental beliefs and Constitutional principles of American society, which unite all Americans. These values are expressed in the </a:t>
            </a:r>
            <a:r>
              <a:rPr lang="en-US" sz="4000" b="1" dirty="0"/>
              <a:t>Declaration of Independence</a:t>
            </a:r>
            <a:r>
              <a:rPr lang="en-US" sz="4000" dirty="0"/>
              <a:t>, the </a:t>
            </a:r>
            <a:r>
              <a:rPr lang="en-US" sz="4000" b="1" dirty="0"/>
              <a:t>United States Constitution </a:t>
            </a:r>
            <a:r>
              <a:rPr lang="en-US" sz="4000" dirty="0"/>
              <a:t>and other significant documents, speeches, and writings of the nation.</a:t>
            </a:r>
          </a:p>
        </p:txBody>
      </p:sp>
    </p:spTree>
    <p:extLst>
      <p:ext uri="{BB962C8B-B14F-4D97-AF65-F5344CB8AC3E}">
        <p14:creationId xmlns:p14="http://schemas.microsoft.com/office/powerpoint/2010/main" val="1123759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4A934-965B-D523-F4A5-86653E087006}"/>
              </a:ext>
            </a:extLst>
          </p:cNvPr>
          <p:cNvSpPr>
            <a:spLocks noGrp="1"/>
          </p:cNvSpPr>
          <p:nvPr>
            <p:ph type="title"/>
          </p:nvPr>
        </p:nvSpPr>
        <p:spPr/>
        <p:txBody>
          <a:bodyPr/>
          <a:lstStyle/>
          <a:p>
            <a:r>
              <a:rPr lang="en-US" sz="6000" dirty="0"/>
              <a:t>Legislative Oversight</a:t>
            </a:r>
          </a:p>
        </p:txBody>
      </p:sp>
      <p:sp>
        <p:nvSpPr>
          <p:cNvPr id="3" name="Content Placeholder 2">
            <a:extLst>
              <a:ext uri="{FF2B5EF4-FFF2-40B4-BE49-F238E27FC236}">
                <a16:creationId xmlns:a16="http://schemas.microsoft.com/office/drawing/2014/main" id="{811FDE4F-DF8B-7A5B-86D1-8A73D4B8929F}"/>
              </a:ext>
            </a:extLst>
          </p:cNvPr>
          <p:cNvSpPr>
            <a:spLocks noGrp="1"/>
          </p:cNvSpPr>
          <p:nvPr>
            <p:ph sz="quarter" idx="10"/>
          </p:nvPr>
        </p:nvSpPr>
        <p:spPr>
          <a:xfrm>
            <a:off x="1276350" y="1974055"/>
            <a:ext cx="12076396" cy="7162800"/>
          </a:xfrm>
        </p:spPr>
        <p:txBody>
          <a:bodyPr/>
          <a:lstStyle/>
          <a:p>
            <a:pPr marL="0" lvl="0" indent="0">
              <a:spcBef>
                <a:spcPts val="0"/>
              </a:spcBef>
              <a:buNone/>
            </a:pPr>
            <a:r>
              <a:rPr lang="en-US" sz="4000" dirty="0"/>
              <a:t>One of the most important roles of our legislative branch is to conduct oversight – this is when members of Congress look into existing laws, do research about new laws, or evaluate whether or not their decisions are effective.</a:t>
            </a:r>
          </a:p>
          <a:p>
            <a:pPr marL="0" lvl="0" indent="0">
              <a:spcBef>
                <a:spcPts val="0"/>
              </a:spcBef>
              <a:buNone/>
            </a:pPr>
            <a:endParaRPr lang="en-US" sz="4000" dirty="0"/>
          </a:p>
          <a:p>
            <a:pPr marL="0" lvl="0" indent="0">
              <a:spcBef>
                <a:spcPts val="0"/>
              </a:spcBef>
              <a:buNone/>
            </a:pPr>
            <a:r>
              <a:rPr lang="en-US" sz="4000" dirty="0"/>
              <a:t>A bipartisan investigation requires members with different views to work together, agree on facts, and put the needs of their community over their party.</a:t>
            </a:r>
          </a:p>
          <a:p>
            <a:pPr marL="0" lvl="0" indent="0">
              <a:spcBef>
                <a:spcPts val="0"/>
              </a:spcBef>
              <a:buNone/>
            </a:pPr>
            <a:endParaRPr lang="en-US" sz="4000" dirty="0"/>
          </a:p>
          <a:p>
            <a:pPr marL="0" lvl="0" indent="0">
              <a:spcBef>
                <a:spcPts val="0"/>
              </a:spcBef>
              <a:buNone/>
            </a:pPr>
            <a:r>
              <a:rPr lang="en-US" sz="4000" dirty="0"/>
              <a:t>Bipartisan investigations help bridge political divides, increase credibility, and grow public confidence in the legislature.</a:t>
            </a:r>
          </a:p>
          <a:p>
            <a:endParaRPr lang="en-US" dirty="0"/>
          </a:p>
        </p:txBody>
      </p:sp>
      <p:pic>
        <p:nvPicPr>
          <p:cNvPr id="5" name="Picture 4" descr="A person looking at a magnifying glass&#10;&#10;AI-generated content may be incorrect.">
            <a:extLst>
              <a:ext uri="{FF2B5EF4-FFF2-40B4-BE49-F238E27FC236}">
                <a16:creationId xmlns:a16="http://schemas.microsoft.com/office/drawing/2014/main" id="{F34DC7D3-B288-299F-7DC3-60A7161FB907}"/>
              </a:ext>
            </a:extLst>
          </p:cNvPr>
          <p:cNvPicPr>
            <a:picLocks noChangeAspect="1"/>
          </p:cNvPicPr>
          <p:nvPr/>
        </p:nvPicPr>
        <p:blipFill>
          <a:blip r:embed="rId2"/>
          <a:stretch>
            <a:fillRect/>
          </a:stretch>
        </p:blipFill>
        <p:spPr>
          <a:xfrm>
            <a:off x="12994340" y="3161862"/>
            <a:ext cx="5007388" cy="3963276"/>
          </a:xfrm>
          <a:prstGeom prst="ellipse">
            <a:avLst/>
          </a:prstGeom>
          <a:ln>
            <a:noFill/>
          </a:ln>
          <a:effectLst>
            <a:softEdge rad="112500"/>
          </a:effectLst>
        </p:spPr>
      </p:pic>
    </p:spTree>
    <p:extLst>
      <p:ext uri="{BB962C8B-B14F-4D97-AF65-F5344CB8AC3E}">
        <p14:creationId xmlns:p14="http://schemas.microsoft.com/office/powerpoint/2010/main" val="1625912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2B34E-3ECC-63BD-94E5-FF6243324169}"/>
              </a:ext>
            </a:extLst>
          </p:cNvPr>
          <p:cNvSpPr>
            <a:spLocks noGrp="1"/>
          </p:cNvSpPr>
          <p:nvPr>
            <p:ph type="title"/>
          </p:nvPr>
        </p:nvSpPr>
        <p:spPr>
          <a:xfrm>
            <a:off x="1276349" y="547689"/>
            <a:ext cx="16610817" cy="1395412"/>
          </a:xfrm>
        </p:spPr>
        <p:txBody>
          <a:bodyPr/>
          <a:lstStyle/>
          <a:p>
            <a:r>
              <a:rPr lang="en-US" sz="6000" dirty="0"/>
              <a:t>What Makes an Investigation Bipartisan?</a:t>
            </a:r>
          </a:p>
        </p:txBody>
      </p:sp>
      <p:sp>
        <p:nvSpPr>
          <p:cNvPr id="3" name="Content Placeholder 2">
            <a:extLst>
              <a:ext uri="{FF2B5EF4-FFF2-40B4-BE49-F238E27FC236}">
                <a16:creationId xmlns:a16="http://schemas.microsoft.com/office/drawing/2014/main" id="{700EC3C7-4C58-A611-326F-71E8AAB2ED8B}"/>
              </a:ext>
            </a:extLst>
          </p:cNvPr>
          <p:cNvSpPr>
            <a:spLocks noGrp="1"/>
          </p:cNvSpPr>
          <p:nvPr>
            <p:ph sz="quarter" idx="10"/>
          </p:nvPr>
        </p:nvSpPr>
        <p:spPr>
          <a:xfrm>
            <a:off x="1013112" y="1943101"/>
            <a:ext cx="10272839" cy="7162800"/>
          </a:xfrm>
        </p:spPr>
        <p:txBody>
          <a:bodyPr/>
          <a:lstStyle/>
          <a:p>
            <a:pPr marL="0" indent="0">
              <a:buNone/>
            </a:pPr>
            <a:r>
              <a:rPr lang="en-US" sz="4000" dirty="0"/>
              <a:t>Both the majority party and the minority party participate in the investigations</a:t>
            </a:r>
          </a:p>
          <a:p>
            <a:pPr marL="0" indent="0">
              <a:buNone/>
            </a:pPr>
            <a:endParaRPr lang="en-US" sz="4000" dirty="0"/>
          </a:p>
          <a:p>
            <a:pPr marL="0" indent="0">
              <a:buNone/>
            </a:pPr>
            <a:r>
              <a:rPr lang="en-US" sz="4000" dirty="0"/>
              <a:t>Both the majority party and the minority party are allowed to meet the witnesses, counsel, and experts.</a:t>
            </a:r>
          </a:p>
          <a:p>
            <a:pPr marL="0" indent="0">
              <a:buNone/>
            </a:pPr>
            <a:endParaRPr lang="en-US" sz="4000" dirty="0"/>
          </a:p>
          <a:p>
            <a:pPr marL="0" indent="0">
              <a:buNone/>
            </a:pPr>
            <a:r>
              <a:rPr lang="en-US" sz="4000" dirty="0"/>
              <a:t>Both the majority party and the minority party release joint press releases and joint reports.</a:t>
            </a:r>
          </a:p>
          <a:p>
            <a:pPr marL="0" indent="0">
              <a:buNone/>
            </a:pPr>
            <a:endParaRPr lang="en-US" sz="4000" dirty="0"/>
          </a:p>
          <a:p>
            <a:pPr marL="0" indent="0">
              <a:buNone/>
            </a:pPr>
            <a:r>
              <a:rPr lang="en-US" sz="4000" dirty="0"/>
              <a:t>Everyone involved agrees on key facts and recommendations.</a:t>
            </a:r>
          </a:p>
          <a:p>
            <a:pPr marL="0" indent="0">
              <a:buNone/>
            </a:pPr>
            <a:endParaRPr lang="en-US" sz="4000" dirty="0"/>
          </a:p>
          <a:p>
            <a:pPr marL="0" indent="0">
              <a:buNone/>
            </a:pPr>
            <a:r>
              <a:rPr lang="en-US" sz="4000" dirty="0"/>
              <a:t>The media and the public agree that the investigation was bipartisan</a:t>
            </a:r>
          </a:p>
        </p:txBody>
      </p:sp>
      <p:sp>
        <p:nvSpPr>
          <p:cNvPr id="5" name="Rectangle 4">
            <a:extLst>
              <a:ext uri="{FF2B5EF4-FFF2-40B4-BE49-F238E27FC236}">
                <a16:creationId xmlns:a16="http://schemas.microsoft.com/office/drawing/2014/main" id="{641A5967-8ECF-87BD-69D2-8FDA1D0E7D0B}"/>
              </a:ext>
            </a:extLst>
          </p:cNvPr>
          <p:cNvSpPr/>
          <p:nvPr/>
        </p:nvSpPr>
        <p:spPr>
          <a:xfrm>
            <a:off x="11285951" y="2192055"/>
            <a:ext cx="6363221" cy="562418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Majority Party: </a:t>
            </a:r>
            <a:r>
              <a:rPr lang="en-US" sz="3200" dirty="0"/>
              <a:t>The party in an elected government or legislature that holds the largest number of seats or votes.</a:t>
            </a:r>
          </a:p>
          <a:p>
            <a:pPr algn="ctr"/>
            <a:endParaRPr lang="en-US" sz="3200" dirty="0"/>
          </a:p>
          <a:p>
            <a:pPr algn="ctr"/>
            <a:r>
              <a:rPr lang="en-US" sz="3200" b="1" dirty="0"/>
              <a:t>Minority Party</a:t>
            </a:r>
            <a:r>
              <a:rPr lang="en-US" sz="3200" dirty="0"/>
              <a:t>: The party in an elected government or legislature that does not hold the majority. This party has influence, but is limited by the number of seats it controls.</a:t>
            </a:r>
          </a:p>
        </p:txBody>
      </p:sp>
    </p:spTree>
    <p:extLst>
      <p:ext uri="{BB962C8B-B14F-4D97-AF65-F5344CB8AC3E}">
        <p14:creationId xmlns:p14="http://schemas.microsoft.com/office/powerpoint/2010/main" val="393283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156C0-56C6-A4CE-70BC-5509A23DC505}"/>
              </a:ext>
            </a:extLst>
          </p:cNvPr>
          <p:cNvSpPr>
            <a:spLocks noGrp="1"/>
          </p:cNvSpPr>
          <p:nvPr>
            <p:ph type="title"/>
          </p:nvPr>
        </p:nvSpPr>
        <p:spPr/>
        <p:txBody>
          <a:bodyPr/>
          <a:lstStyle/>
          <a:p>
            <a:r>
              <a:rPr lang="en-US" sz="6000" dirty="0"/>
              <a:t>Bipartisanship Case Study</a:t>
            </a:r>
          </a:p>
        </p:txBody>
      </p:sp>
      <p:sp>
        <p:nvSpPr>
          <p:cNvPr id="3" name="Content Placeholder 2">
            <a:extLst>
              <a:ext uri="{FF2B5EF4-FFF2-40B4-BE49-F238E27FC236}">
                <a16:creationId xmlns:a16="http://schemas.microsoft.com/office/drawing/2014/main" id="{07E81E72-6B09-3D0C-6E6D-7B3E8AF85934}"/>
              </a:ext>
            </a:extLst>
          </p:cNvPr>
          <p:cNvSpPr>
            <a:spLocks noGrp="1"/>
          </p:cNvSpPr>
          <p:nvPr>
            <p:ph sz="quarter" idx="10"/>
          </p:nvPr>
        </p:nvSpPr>
        <p:spPr>
          <a:xfrm>
            <a:off x="763112" y="2112202"/>
            <a:ext cx="17007146" cy="4326176"/>
          </a:xfrm>
        </p:spPr>
        <p:txBody>
          <a:bodyPr/>
          <a:lstStyle/>
          <a:p>
            <a:pPr marL="0" indent="0">
              <a:buNone/>
            </a:pPr>
            <a:r>
              <a:rPr lang="en-US" sz="4000" b="1" dirty="0"/>
              <a:t>Ones</a:t>
            </a:r>
            <a:r>
              <a:rPr lang="en-US" sz="4000" dirty="0"/>
              <a:t> – read “Congress Investigates the Sinking of the Titanic”</a:t>
            </a:r>
          </a:p>
          <a:p>
            <a:pPr marL="0" indent="0">
              <a:buNone/>
            </a:pPr>
            <a:r>
              <a:rPr lang="en-US" sz="4000" b="1" dirty="0"/>
              <a:t>Twos</a:t>
            </a:r>
            <a:r>
              <a:rPr lang="en-US" sz="4000" dirty="0"/>
              <a:t> – read “Congress Investigates the Mafia”</a:t>
            </a:r>
          </a:p>
          <a:p>
            <a:pPr marL="0" indent="0">
              <a:buNone/>
            </a:pPr>
            <a:r>
              <a:rPr lang="en-US" sz="4000" b="1" dirty="0"/>
              <a:t>Threes</a:t>
            </a:r>
            <a:r>
              <a:rPr lang="en-US" sz="4000" dirty="0"/>
              <a:t> – read “Joint Inquiry into Intelligence Issues              Related to the September 11, 2001 Terrorist Attacks”</a:t>
            </a:r>
          </a:p>
          <a:p>
            <a:pPr marL="0" indent="0">
              <a:buNone/>
            </a:pPr>
            <a:endParaRPr lang="en-US" sz="4000" dirty="0"/>
          </a:p>
          <a:p>
            <a:pPr marL="0" indent="0">
              <a:buNone/>
            </a:pPr>
            <a:r>
              <a:rPr lang="en-US" sz="4000" dirty="0"/>
              <a:t>As you read, complete the column of your chart about your case study. </a:t>
            </a:r>
          </a:p>
        </p:txBody>
      </p:sp>
      <p:pic>
        <p:nvPicPr>
          <p:cNvPr id="5" name="Picture 4" descr="Valachi being sworn in with his right hand raised">
            <a:extLst>
              <a:ext uri="{FF2B5EF4-FFF2-40B4-BE49-F238E27FC236}">
                <a16:creationId xmlns:a16="http://schemas.microsoft.com/office/drawing/2014/main" id="{80D59E67-F1AF-9217-0A99-B14C41A741C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5840" y="6438377"/>
            <a:ext cx="4985330" cy="3300934"/>
          </a:xfrm>
          <a:prstGeom prst="rect">
            <a:avLst/>
          </a:prstGeom>
          <a:ln>
            <a:noFill/>
          </a:ln>
          <a:effectLst>
            <a:outerShdw blurRad="292100" dist="139700" dir="2700000" algn="tl" rotWithShape="0">
              <a:srgbClr val="333333">
                <a:alpha val="65000"/>
              </a:srgbClr>
            </a:outerShdw>
          </a:effectLst>
        </p:spPr>
      </p:pic>
      <p:pic>
        <p:nvPicPr>
          <p:cNvPr id="6" name="Picture 5" descr="A group of people standing on the sidewalk&#10;&#10;AI-generated content may be incorrect.">
            <a:extLst>
              <a:ext uri="{FF2B5EF4-FFF2-40B4-BE49-F238E27FC236}">
                <a16:creationId xmlns:a16="http://schemas.microsoft.com/office/drawing/2014/main" id="{561D2670-A686-B1CD-0036-8EA680EAA22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2418" y="6332144"/>
            <a:ext cx="4134893" cy="3407167"/>
          </a:xfrm>
          <a:prstGeom prst="rect">
            <a:avLst/>
          </a:prstGeom>
          <a:ln>
            <a:noFill/>
          </a:ln>
          <a:effectLst>
            <a:outerShdw blurRad="292100" dist="139700" dir="2700000" algn="tl" rotWithShape="0">
              <a:srgbClr val="333333">
                <a:alpha val="65000"/>
              </a:srgbClr>
            </a:outerShdw>
          </a:effectLst>
        </p:spPr>
      </p:pic>
      <p:pic>
        <p:nvPicPr>
          <p:cNvPr id="7" name="Picture 6" descr="View of lower Manhattan from the Manhattan Bridge on September 11, 2001 (Source: Camilo J. Vergara, Library of Congress)">
            <a:extLst>
              <a:ext uri="{FF2B5EF4-FFF2-40B4-BE49-F238E27FC236}">
                <a16:creationId xmlns:a16="http://schemas.microsoft.com/office/drawing/2014/main" id="{61FA5C84-874C-EA3F-3D90-92A2832111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799700" y="6438377"/>
            <a:ext cx="4899954" cy="3300934"/>
          </a:xfrm>
          <a:prstGeom prst="rect">
            <a:avLst/>
          </a:prstGeom>
          <a:ln>
            <a:noFill/>
          </a:ln>
          <a:effectLst>
            <a:outerShdw blurRad="292100" dist="139700" dir="2700000" algn="tl" rotWithShape="0">
              <a:srgbClr val="333333">
                <a:alpha val="65000"/>
              </a:srgbClr>
            </a:outerShdw>
          </a:effectLst>
        </p:spPr>
      </p:pic>
      <p:pic>
        <p:nvPicPr>
          <p:cNvPr id="8" name="Online Media 7" title="20 Minute Timer">
            <a:hlinkClick r:id="" action="ppaction://media"/>
            <a:extLst>
              <a:ext uri="{FF2B5EF4-FFF2-40B4-BE49-F238E27FC236}">
                <a16:creationId xmlns:a16="http://schemas.microsoft.com/office/drawing/2014/main" id="{B8BE5DA8-06DD-B351-C381-F0197C67670C}"/>
              </a:ext>
            </a:extLst>
          </p:cNvPr>
          <p:cNvPicPr>
            <a:picLocks noRot="1" noChangeAspect="1"/>
          </p:cNvPicPr>
          <p:nvPr>
            <a:videoFile r:link="rId1"/>
          </p:nvPr>
        </p:nvPicPr>
        <p:blipFill>
          <a:blip r:embed="rId6"/>
          <a:stretch>
            <a:fillRect/>
          </a:stretch>
        </p:blipFill>
        <p:spPr>
          <a:xfrm>
            <a:off x="13394346" y="2737635"/>
            <a:ext cx="4551277" cy="2569575"/>
          </a:xfrm>
          <a:prstGeom prst="rect">
            <a:avLst/>
          </a:prstGeom>
        </p:spPr>
      </p:pic>
    </p:spTree>
    <p:extLst>
      <p:ext uri="{BB962C8B-B14F-4D97-AF65-F5344CB8AC3E}">
        <p14:creationId xmlns:p14="http://schemas.microsoft.com/office/powerpoint/2010/main" val="50213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A2925-D917-6F86-C471-E7F39C8029CF}"/>
              </a:ext>
            </a:extLst>
          </p:cNvPr>
          <p:cNvSpPr>
            <a:spLocks noGrp="1"/>
          </p:cNvSpPr>
          <p:nvPr>
            <p:ph type="title"/>
          </p:nvPr>
        </p:nvSpPr>
        <p:spPr/>
        <p:txBody>
          <a:bodyPr/>
          <a:lstStyle/>
          <a:p>
            <a:r>
              <a:rPr lang="en-US" sz="6000"/>
              <a:t>Bipartisanship Jigsaw</a:t>
            </a:r>
            <a:endParaRPr lang="en-US" sz="6000" dirty="0"/>
          </a:p>
        </p:txBody>
      </p:sp>
      <p:sp>
        <p:nvSpPr>
          <p:cNvPr id="3" name="Content Placeholder 2">
            <a:extLst>
              <a:ext uri="{FF2B5EF4-FFF2-40B4-BE49-F238E27FC236}">
                <a16:creationId xmlns:a16="http://schemas.microsoft.com/office/drawing/2014/main" id="{C29DE9A8-C081-1F40-937C-F0FD4932940A}"/>
              </a:ext>
            </a:extLst>
          </p:cNvPr>
          <p:cNvSpPr>
            <a:spLocks noGrp="1"/>
          </p:cNvSpPr>
          <p:nvPr>
            <p:ph sz="quarter" idx="10"/>
          </p:nvPr>
        </p:nvSpPr>
        <p:spPr>
          <a:xfrm>
            <a:off x="1276350" y="2400300"/>
            <a:ext cx="15633787" cy="7162800"/>
          </a:xfrm>
        </p:spPr>
        <p:txBody>
          <a:bodyPr/>
          <a:lstStyle/>
          <a:p>
            <a:pPr marL="0" indent="0">
              <a:buNone/>
            </a:pPr>
            <a:r>
              <a:rPr lang="en-US" sz="4000" dirty="0"/>
              <a:t>Create groups of three with one member from each case study summary. Share your observations and complete the chart on your worksheet.</a:t>
            </a:r>
          </a:p>
        </p:txBody>
      </p:sp>
      <p:pic>
        <p:nvPicPr>
          <p:cNvPr id="5" name="Online Media 4" title="10 Minute Timer">
            <a:hlinkClick r:id="" action="ppaction://media"/>
            <a:extLst>
              <a:ext uri="{FF2B5EF4-FFF2-40B4-BE49-F238E27FC236}">
                <a16:creationId xmlns:a16="http://schemas.microsoft.com/office/drawing/2014/main" id="{77EF1031-8E7B-A187-DD39-20DEA030A18A}"/>
              </a:ext>
            </a:extLst>
          </p:cNvPr>
          <p:cNvPicPr>
            <a:picLocks noRot="1" noChangeAspect="1"/>
          </p:cNvPicPr>
          <p:nvPr>
            <a:videoFile r:link="rId1"/>
          </p:nvPr>
        </p:nvPicPr>
        <p:blipFill>
          <a:blip r:embed="rId3"/>
          <a:stretch>
            <a:fillRect/>
          </a:stretch>
        </p:blipFill>
        <p:spPr>
          <a:xfrm>
            <a:off x="6045243" y="4883411"/>
            <a:ext cx="6096000" cy="3441700"/>
          </a:xfrm>
          <a:prstGeom prst="rect">
            <a:avLst/>
          </a:prstGeom>
        </p:spPr>
      </p:pic>
    </p:spTree>
    <p:extLst>
      <p:ext uri="{BB962C8B-B14F-4D97-AF65-F5344CB8AC3E}">
        <p14:creationId xmlns:p14="http://schemas.microsoft.com/office/powerpoint/2010/main" val="210859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2FD16-587A-0A68-E03C-959903EB1A62}"/>
              </a:ext>
            </a:extLst>
          </p:cNvPr>
          <p:cNvSpPr>
            <a:spLocks noGrp="1"/>
          </p:cNvSpPr>
          <p:nvPr>
            <p:ph type="title"/>
          </p:nvPr>
        </p:nvSpPr>
        <p:spPr/>
        <p:txBody>
          <a:bodyPr/>
          <a:lstStyle/>
          <a:p>
            <a:r>
              <a:rPr lang="en-US" sz="6000" dirty="0"/>
              <a:t>Bipartisanship One Pager</a:t>
            </a:r>
          </a:p>
        </p:txBody>
      </p:sp>
      <p:sp>
        <p:nvSpPr>
          <p:cNvPr id="3" name="Content Placeholder 2">
            <a:extLst>
              <a:ext uri="{FF2B5EF4-FFF2-40B4-BE49-F238E27FC236}">
                <a16:creationId xmlns:a16="http://schemas.microsoft.com/office/drawing/2014/main" id="{EF39F50C-9409-5088-FCA7-008E22C1388A}"/>
              </a:ext>
            </a:extLst>
          </p:cNvPr>
          <p:cNvSpPr>
            <a:spLocks noGrp="1"/>
          </p:cNvSpPr>
          <p:nvPr>
            <p:ph sz="quarter" idx="10"/>
          </p:nvPr>
        </p:nvSpPr>
        <p:spPr>
          <a:xfrm>
            <a:off x="1276350" y="2837470"/>
            <a:ext cx="16145376" cy="5929508"/>
          </a:xfrm>
        </p:spPr>
        <p:txBody>
          <a:bodyPr/>
          <a:lstStyle/>
          <a:p>
            <a:pPr marL="0" indent="0">
              <a:buNone/>
            </a:pPr>
            <a:r>
              <a:rPr lang="en-US" sz="4000" dirty="0"/>
              <a:t>As a group, create a visual one pager. Each poster must include:</a:t>
            </a:r>
          </a:p>
          <a:p>
            <a:r>
              <a:rPr lang="en-US" sz="4000" dirty="0"/>
              <a:t>Answer our Compelling Question</a:t>
            </a:r>
          </a:p>
          <a:p>
            <a:pPr lvl="1"/>
            <a:r>
              <a:rPr lang="en-US" sz="4000" dirty="0"/>
              <a:t>“How does bipartisanship bring us closer to our Democratic Values?”</a:t>
            </a:r>
          </a:p>
          <a:p>
            <a:r>
              <a:rPr lang="en-US" sz="4000" dirty="0"/>
              <a:t>Include at least two supporting examples from any of the case studies that you read</a:t>
            </a:r>
          </a:p>
          <a:p>
            <a:r>
              <a:rPr lang="en-US" sz="4000" dirty="0"/>
              <a:t>Connect these examples to one Democratic Value</a:t>
            </a:r>
          </a:p>
          <a:p>
            <a:r>
              <a:rPr lang="en-US" sz="4000" dirty="0"/>
              <a:t>Use images, icons, color, symbols, and word art to emphasize and summarize your ideas</a:t>
            </a:r>
          </a:p>
        </p:txBody>
      </p:sp>
      <p:pic>
        <p:nvPicPr>
          <p:cNvPr id="6" name="Graphic 5" descr="Good Idea with solid fill">
            <a:extLst>
              <a:ext uri="{FF2B5EF4-FFF2-40B4-BE49-F238E27FC236}">
                <a16:creationId xmlns:a16="http://schemas.microsoft.com/office/drawing/2014/main" id="{9959A098-1030-FB8B-E044-3C659BECE8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36037" y="292176"/>
            <a:ext cx="2098109" cy="2098109"/>
          </a:xfrm>
          <a:prstGeom prst="rect">
            <a:avLst/>
          </a:prstGeom>
        </p:spPr>
      </p:pic>
    </p:spTree>
    <p:extLst>
      <p:ext uri="{BB962C8B-B14F-4D97-AF65-F5344CB8AC3E}">
        <p14:creationId xmlns:p14="http://schemas.microsoft.com/office/powerpoint/2010/main" val="169892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7093B-DB29-C5BB-4BB4-B6263A12A6B1}"/>
              </a:ext>
            </a:extLst>
          </p:cNvPr>
          <p:cNvSpPr>
            <a:spLocks noGrp="1"/>
          </p:cNvSpPr>
          <p:nvPr>
            <p:ph type="title"/>
          </p:nvPr>
        </p:nvSpPr>
        <p:spPr/>
        <p:txBody>
          <a:bodyPr/>
          <a:lstStyle/>
          <a:p>
            <a:r>
              <a:rPr lang="en-US" sz="6000" dirty="0"/>
              <a:t>Taking Informed Action</a:t>
            </a:r>
          </a:p>
        </p:txBody>
      </p:sp>
      <p:sp>
        <p:nvSpPr>
          <p:cNvPr id="3" name="Content Placeholder 2">
            <a:extLst>
              <a:ext uri="{FF2B5EF4-FFF2-40B4-BE49-F238E27FC236}">
                <a16:creationId xmlns:a16="http://schemas.microsoft.com/office/drawing/2014/main" id="{9E5D45C1-8C93-7849-0814-92D89B7418A3}"/>
              </a:ext>
            </a:extLst>
          </p:cNvPr>
          <p:cNvSpPr>
            <a:spLocks noGrp="1"/>
          </p:cNvSpPr>
          <p:nvPr>
            <p:ph sz="quarter" idx="10"/>
          </p:nvPr>
        </p:nvSpPr>
        <p:spPr>
          <a:xfrm>
            <a:off x="866643" y="1943101"/>
            <a:ext cx="16183107" cy="7162800"/>
          </a:xfrm>
        </p:spPr>
        <p:txBody>
          <a:bodyPr/>
          <a:lstStyle/>
          <a:p>
            <a:pPr marL="0" indent="0">
              <a:buNone/>
            </a:pPr>
            <a:r>
              <a:rPr lang="en-US" sz="4000" dirty="0"/>
              <a:t>(1) Find your state representative or state senator. Send that person an email explaining the value of bipartisanship and its connection to democracy. You should give the elected official an example of something they would like to see investigated on a bipartisan basis or facts they would like to see shared with the public.</a:t>
            </a:r>
            <a:r>
              <a:rPr lang="en-US" sz="4000" b="1" dirty="0"/>
              <a:t> </a:t>
            </a:r>
            <a:endParaRPr lang="en-US" sz="4000" dirty="0"/>
          </a:p>
          <a:p>
            <a:pPr lvl="1"/>
            <a:r>
              <a:rPr lang="en-US" sz="4000" dirty="0"/>
              <a:t>Need help finding your elected officials? Use these links:</a:t>
            </a:r>
          </a:p>
          <a:p>
            <a:pPr lvl="1"/>
            <a:r>
              <a:rPr lang="en-US" sz="4000" dirty="0"/>
              <a:t>Michigan House of Representatives: </a:t>
            </a:r>
            <a:r>
              <a:rPr lang="en-US" sz="4000" u="sng" dirty="0">
                <a:hlinkClick r:id="rId2"/>
              </a:rPr>
              <a:t>https://www.house.mi.gov/#findarepresentative</a:t>
            </a:r>
            <a:r>
              <a:rPr lang="en-US" sz="4000" dirty="0"/>
              <a:t> </a:t>
            </a:r>
          </a:p>
          <a:p>
            <a:pPr lvl="1"/>
            <a:r>
              <a:rPr lang="en-US" sz="4000" dirty="0"/>
              <a:t>Michigan Senate: </a:t>
            </a:r>
            <a:r>
              <a:rPr lang="en-US" sz="4000" u="sng" dirty="0">
                <a:hlinkClick r:id="rId3"/>
              </a:rPr>
              <a:t>https://senate.michigan.gov/</a:t>
            </a:r>
            <a:r>
              <a:rPr lang="en-US" sz="4000" dirty="0"/>
              <a:t> </a:t>
            </a:r>
            <a:endParaRPr lang="en-US" sz="4000" b="1" dirty="0"/>
          </a:p>
          <a:p>
            <a:pPr marL="0" indent="0">
              <a:buNone/>
            </a:pPr>
            <a:r>
              <a:rPr lang="en-US" sz="4000" b="1" dirty="0"/>
              <a:t>							OR</a:t>
            </a:r>
            <a:endParaRPr lang="en-US" sz="4000" dirty="0"/>
          </a:p>
          <a:p>
            <a:pPr marL="0" indent="0">
              <a:buNone/>
            </a:pPr>
            <a:r>
              <a:rPr lang="en-US" sz="4000" dirty="0"/>
              <a:t>(2) Submit a 30-60 second audio clip to be played on your local radio station. Your goal should be to convince listeners about the importance of bipartisan cooperation in the government.</a:t>
            </a:r>
          </a:p>
          <a:p>
            <a:endParaRPr lang="en-US" dirty="0"/>
          </a:p>
        </p:txBody>
      </p:sp>
    </p:spTree>
    <p:extLst>
      <p:ext uri="{BB962C8B-B14F-4D97-AF65-F5344CB8AC3E}">
        <p14:creationId xmlns:p14="http://schemas.microsoft.com/office/powerpoint/2010/main" val="962620130"/>
      </p:ext>
    </p:extLst>
  </p:cSld>
  <p:clrMapOvr>
    <a:masterClrMapping/>
  </p:clrMapOvr>
</p:sld>
</file>

<file path=ppt/theme/theme1.xml><?xml version="1.0" encoding="utf-8"?>
<a:theme xmlns:a="http://schemas.openxmlformats.org/drawingml/2006/main" name="Placeholder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1">
      <a:majorFont>
        <a:latin typeface="Poppins Bold"/>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7488CC31-AF5B-4029-96BC-36271B13455B}"/>
    </a:ext>
  </a:extLst>
</a:theme>
</file>

<file path=ppt/theme/theme2.xml><?xml version="1.0" encoding="utf-8"?>
<a:theme xmlns:a="http://schemas.openxmlformats.org/drawingml/2006/main" name="Title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CAE7CB0A-64F2-445B-9C32-D6BEA4A903A5}"/>
    </a:ext>
  </a:extLst>
</a:theme>
</file>

<file path=ppt/theme/theme3.xml><?xml version="1.0" encoding="utf-8"?>
<a:theme xmlns:a="http://schemas.openxmlformats.org/drawingml/2006/main" name="Subtitle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33E0440E-3893-4305-B6D6-4CD7E4CA4D6B}"/>
    </a:ext>
  </a:extLst>
</a:theme>
</file>

<file path=ppt/theme/theme4.xml><?xml version="1.0" encoding="utf-8"?>
<a:theme xmlns:a="http://schemas.openxmlformats.org/drawingml/2006/main" name="Subtitle 2">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F3B70F14-1CFA-4B3F-BFE0-C94E6BB90C24}"/>
    </a:ext>
  </a:extLst>
</a:theme>
</file>

<file path=ppt/theme/theme5.xml><?xml version="1.0" encoding="utf-8"?>
<a:theme xmlns:a="http://schemas.openxmlformats.org/drawingml/2006/main" name="Plug-in Slide">
  <a:themeElements>
    <a:clrScheme name="LbH Theme">
      <a:dk1>
        <a:sysClr val="windowText" lastClr="000000"/>
      </a:dk1>
      <a:lt1>
        <a:sysClr val="window" lastClr="FFFFFF"/>
      </a:lt1>
      <a:dk2>
        <a:srgbClr val="000000"/>
      </a:dk2>
      <a:lt2>
        <a:srgbClr val="FFFFFF"/>
      </a:lt2>
      <a:accent1>
        <a:srgbClr val="005947"/>
      </a:accent1>
      <a:accent2>
        <a:srgbClr val="FEC844"/>
      </a:accent2>
      <a:accent3>
        <a:srgbClr val="1CAB9C"/>
      </a:accent3>
      <a:accent4>
        <a:srgbClr val="EE919C"/>
      </a:accent4>
      <a:accent5>
        <a:srgbClr val="D886B8"/>
      </a:accent5>
      <a:accent6>
        <a:srgbClr val="8ACED7"/>
      </a:accent6>
      <a:hlink>
        <a:srgbClr val="85AEE9"/>
      </a:hlink>
      <a:folHlink>
        <a:srgbClr val="948CF1"/>
      </a:folHlink>
    </a:clrScheme>
    <a:fontScheme name="Custom 2">
      <a:majorFont>
        <a:latin typeface="Poppins Bold"/>
        <a:ea typeface=""/>
        <a:cs typeface=""/>
      </a:majorFont>
      <a:minorFont>
        <a:latin typeface="Nuni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LbH branded slideshow" id="{972F92C4-5770-4A4C-B8B7-7D26C44BB078}" vid="{41619D71-D187-4FEF-859E-DA7561B2603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ED3E957F82B5B4CB81B009C9B35D4F0" ma:contentTypeVersion="20" ma:contentTypeDescription="Create a new document." ma:contentTypeScope="" ma:versionID="dd5d1772f7bf78023cee954b0825508d">
  <xsd:schema xmlns:xsd="http://www.w3.org/2001/XMLSchema" xmlns:xs="http://www.w3.org/2001/XMLSchema" xmlns:p="http://schemas.microsoft.com/office/2006/metadata/properties" xmlns:ns2="d8eabf17-e642-4281-91aa-47d43eae81d5" xmlns:ns3="40711b0e-0a8f-43df-990a-17cc417dff3e" targetNamespace="http://schemas.microsoft.com/office/2006/metadata/properties" ma:root="true" ma:fieldsID="af3d15f1fdee9c1235c8d61efe585c29" ns2:_="" ns3:_="">
    <xsd:import namespace="d8eabf17-e642-4281-91aa-47d43eae81d5"/>
    <xsd:import namespace="40711b0e-0a8f-43df-990a-17cc417dff3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eabf17-e642-4281-91aa-47d43eae81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3b03e75-9003-45b8-ba7a-d59443a84a3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711b0e-0a8f-43df-990a-17cc417dff3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0fa18b0-bf0f-4e99-bf7e-29ad550b2522}" ma:internalName="TaxCatchAll" ma:showField="CatchAllData" ma:web="40711b0e-0a8f-43df-990a-17cc417dff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eabf17-e642-4281-91aa-47d43eae81d5">
      <Terms xmlns="http://schemas.microsoft.com/office/infopath/2007/PartnerControls"/>
    </lcf76f155ced4ddcb4097134ff3c332f>
    <TaxCatchAll xmlns="40711b0e-0a8f-43df-990a-17cc417dff3e" xsi:nil="true"/>
  </documentManagement>
</p:properties>
</file>

<file path=customXml/itemProps1.xml><?xml version="1.0" encoding="utf-8"?>
<ds:datastoreItem xmlns:ds="http://schemas.openxmlformats.org/officeDocument/2006/customXml" ds:itemID="{AF87B78C-DF45-4FF5-B0C1-D64A3643DD60}">
  <ds:schemaRefs>
    <ds:schemaRef ds:uri="40711b0e-0a8f-43df-990a-17cc417dff3e"/>
    <ds:schemaRef ds:uri="d8eabf17-e642-4281-91aa-47d43eae81d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1167408-CEF1-414D-9BEA-488B195B85F5}">
  <ds:schemaRefs>
    <ds:schemaRef ds:uri="http://schemas.microsoft.com/sharepoint/v3/contenttype/forms"/>
  </ds:schemaRefs>
</ds:datastoreItem>
</file>

<file path=customXml/itemProps3.xml><?xml version="1.0" encoding="utf-8"?>
<ds:datastoreItem xmlns:ds="http://schemas.openxmlformats.org/officeDocument/2006/customXml" ds:itemID="{6E22F979-E8B1-466B-8C64-BBFE5505C0B4}">
  <ds:schemaRefs>
    <ds:schemaRef ds:uri="40711b0e-0a8f-43df-990a-17cc417dff3e"/>
    <ds:schemaRef ds:uri="d8eabf17-e642-4281-91aa-47d43eae81d5"/>
    <ds:schemaRef ds:uri="http://schemas.microsoft.com/office/2006/metadata/properties"/>
    <ds:schemaRef ds:uri="http://schemas.microsoft.com/office/infopath/2007/PartnerControls"/>
  </ds:schemaRefs>
</ds:datastoreItem>
</file>

<file path=docMetadata/LabelInfo.xml><?xml version="1.0" encoding="utf-8"?>
<clbl:labelList xmlns:clbl="http://schemas.microsoft.com/office/2020/mipLabelMetadata">
  <clbl:label id="{e51cdec9-811d-471d-bbe6-dd3d8d54c28b}" enabled="0" method="" siteId="{e51cdec9-811d-471d-bbe6-dd3d8d54c28b}" removed="1"/>
</clbl:labelList>
</file>

<file path=docProps/app.xml><?xml version="1.0" encoding="utf-8"?>
<Properties xmlns="http://schemas.openxmlformats.org/officeDocument/2006/extended-properties" xmlns:vt="http://schemas.openxmlformats.org/officeDocument/2006/docPropsVTypes">
  <Template>LbH branded slideshow</Template>
  <TotalTime>54</TotalTime>
  <Words>613</Words>
  <Application>Microsoft Office PowerPoint</Application>
  <PresentationFormat>Custom</PresentationFormat>
  <Paragraphs>50</Paragraphs>
  <Slides>9</Slides>
  <Notes>1</Notes>
  <HiddenSlides>0</HiddenSlides>
  <MMClips>3</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9</vt:i4>
      </vt:variant>
    </vt:vector>
  </HeadingPairs>
  <TitlesOfParts>
    <vt:vector size="19" baseType="lpstr">
      <vt:lpstr>Calibri</vt:lpstr>
      <vt:lpstr>Aptos</vt:lpstr>
      <vt:lpstr>Poppins Bold</vt:lpstr>
      <vt:lpstr>Nunito</vt:lpstr>
      <vt:lpstr>Arial</vt:lpstr>
      <vt:lpstr>Placeholder slide</vt:lpstr>
      <vt:lpstr>Title Slide</vt:lpstr>
      <vt:lpstr>Subtitle Slide</vt:lpstr>
      <vt:lpstr>Subtitle 2</vt:lpstr>
      <vt:lpstr>Plug-in Slide</vt:lpstr>
      <vt:lpstr>How does bipartisanship bring us closer to our Democratic Values?</vt:lpstr>
      <vt:lpstr>Staging the Question</vt:lpstr>
      <vt:lpstr>Democratic Values</vt:lpstr>
      <vt:lpstr>Legislative Oversight</vt:lpstr>
      <vt:lpstr>What Makes an Investigation Bipartisan?</vt:lpstr>
      <vt:lpstr>Bipartisanship Case Study</vt:lpstr>
      <vt:lpstr>Bipartisanship Jigsaw</vt:lpstr>
      <vt:lpstr>Bipartisanship One Pager</vt:lpstr>
      <vt:lpstr>Taking Informed Action</vt:lpstr>
    </vt:vector>
  </TitlesOfParts>
  <Company>Wayne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Clara Modlin</dc:creator>
  <cp:lastModifiedBy>Clara Modlin</cp:lastModifiedBy>
  <cp:revision>2</cp:revision>
  <dcterms:created xsi:type="dcterms:W3CDTF">2025-08-04T18:06:50Z</dcterms:created>
  <dcterms:modified xsi:type="dcterms:W3CDTF">2025-08-29T18:01:54Z</dcterms:modified>
  <dc:identifier>DAGiqKdgNso</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0x0101003ED3E957F82B5B4CB81B009C9B35D4F0</vt:lpwstr>
  </property>
  <property fmtid="{D5CDD505-2E9C-101B-9397-08002B2CF9AE}" pid="3" name="MediaServiceImageTags">
    <vt:lpwstr/>
  </property>
</Properties>
</file>